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2">
  <p:sldMasterIdLst>
    <p:sldMasterId id="2147483660" r:id="rId1"/>
  </p:sldMasterIdLst>
  <p:notesMasterIdLst>
    <p:notesMasterId r:id="rId5"/>
  </p:notesMasterIdLst>
  <p:handoutMasterIdLst>
    <p:handoutMasterId r:id="rId6"/>
  </p:handoutMasterIdLst>
  <p:sldIdLst>
    <p:sldId id="256" r:id="rId2"/>
    <p:sldId id="257" r:id="rId3"/>
    <p:sldId id="269" r:id="rId4"/>
  </p:sldIdLst>
  <p:sldSz cx="9144000" cy="6858000" type="screen4x3"/>
  <p:notesSz cx="6724650" cy="9874250"/>
  <p:defaultTextStyle>
    <a:defPPr>
      <a:defRPr lang="sk-SK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99"/>
    <a:srgbClr val="55B84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redný štýl 2 - zvýrazneni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003" autoAdjust="0"/>
    <p:restoredTop sz="63061" autoAdjust="0"/>
  </p:normalViewPr>
  <p:slideViewPr>
    <p:cSldViewPr snapToGrid="0">
      <p:cViewPr varScale="1">
        <p:scale>
          <a:sx n="73" d="100"/>
          <a:sy n="73" d="100"/>
        </p:scale>
        <p:origin x="2676" y="5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2" d="100"/>
          <a:sy n="82" d="100"/>
        </p:scale>
        <p:origin x="399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hlavičky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4015" cy="495427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sk-SK"/>
          </a:p>
        </p:txBody>
      </p:sp>
      <p:sp>
        <p:nvSpPr>
          <p:cNvPr id="3" name="Zástupný symbol dátumu 2"/>
          <p:cNvSpPr>
            <a:spLocks noGrp="1"/>
          </p:cNvSpPr>
          <p:nvPr>
            <p:ph type="dt" sz="quarter" idx="1"/>
          </p:nvPr>
        </p:nvSpPr>
        <p:spPr>
          <a:xfrm>
            <a:off x="3809079" y="0"/>
            <a:ext cx="2914015" cy="495427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E87BEDB-97B9-41C8-856C-FADE51A5C186}" type="datetimeFigureOut">
              <a:rPr lang="sk-SK" smtClean="0"/>
              <a:pPr/>
              <a:t>23. 5. 2018</a:t>
            </a:fld>
            <a:endParaRPr lang="sk-SK"/>
          </a:p>
        </p:txBody>
      </p:sp>
      <p:sp>
        <p:nvSpPr>
          <p:cNvPr id="4" name="Zástupný symbol päty 3"/>
          <p:cNvSpPr>
            <a:spLocks noGrp="1"/>
          </p:cNvSpPr>
          <p:nvPr>
            <p:ph type="ftr" sz="quarter" idx="2"/>
          </p:nvPr>
        </p:nvSpPr>
        <p:spPr>
          <a:xfrm>
            <a:off x="0" y="9378824"/>
            <a:ext cx="2914015" cy="49542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sk-SK"/>
          </a:p>
        </p:txBody>
      </p:sp>
      <p:sp>
        <p:nvSpPr>
          <p:cNvPr id="5" name="Zástupný symbol čísla snímky 4"/>
          <p:cNvSpPr>
            <a:spLocks noGrp="1"/>
          </p:cNvSpPr>
          <p:nvPr>
            <p:ph type="sldNum" sz="quarter" idx="3"/>
          </p:nvPr>
        </p:nvSpPr>
        <p:spPr>
          <a:xfrm>
            <a:off x="3809079" y="9378824"/>
            <a:ext cx="2914015" cy="49542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41DF8AA-CDB8-4208-8219-7369B1F29475}" type="slidenum">
              <a:rPr lang="sk-SK" smtClean="0"/>
              <a:pPr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54376394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hlavičky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4650" cy="4953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sk-SK"/>
          </a:p>
        </p:txBody>
      </p:sp>
      <p:sp>
        <p:nvSpPr>
          <p:cNvPr id="3" name="Zástupný symbol dátumu 2"/>
          <p:cNvSpPr>
            <a:spLocks noGrp="1"/>
          </p:cNvSpPr>
          <p:nvPr>
            <p:ph type="dt" idx="1"/>
          </p:nvPr>
        </p:nvSpPr>
        <p:spPr>
          <a:xfrm>
            <a:off x="3808413" y="0"/>
            <a:ext cx="2914650" cy="4953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698E061-749C-456F-B9C5-DC3B0F3283DD}" type="datetimeFigureOut">
              <a:rPr lang="sk-SK" smtClean="0"/>
              <a:t>23. 5. 2018</a:t>
            </a:fld>
            <a:endParaRPr lang="sk-SK"/>
          </a:p>
        </p:txBody>
      </p:sp>
      <p:sp>
        <p:nvSpPr>
          <p:cNvPr id="4" name="Zástupný symbol obrazu snímky 3"/>
          <p:cNvSpPr>
            <a:spLocks noGrp="1" noRot="1" noChangeAspect="1"/>
          </p:cNvSpPr>
          <p:nvPr>
            <p:ph type="sldImg" idx="2"/>
          </p:nvPr>
        </p:nvSpPr>
        <p:spPr>
          <a:xfrm>
            <a:off x="1141413" y="1235075"/>
            <a:ext cx="4441825" cy="33321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sk-SK"/>
          </a:p>
        </p:txBody>
      </p:sp>
      <p:sp>
        <p:nvSpPr>
          <p:cNvPr id="5" name="Zástupný symbol poznámok 4"/>
          <p:cNvSpPr>
            <a:spLocks noGrp="1"/>
          </p:cNvSpPr>
          <p:nvPr>
            <p:ph type="body" sz="quarter" idx="3"/>
          </p:nvPr>
        </p:nvSpPr>
        <p:spPr>
          <a:xfrm>
            <a:off x="673100" y="4751388"/>
            <a:ext cx="5378450" cy="388937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sk-SK" smtClean="0"/>
              <a:t>Upravte štýl predlohy textu.</a:t>
            </a:r>
          </a:p>
          <a:p>
            <a:pPr lvl="1"/>
            <a:r>
              <a:rPr lang="sk-SK" smtClean="0"/>
              <a:t>Druhá úroveň</a:t>
            </a:r>
          </a:p>
          <a:p>
            <a:pPr lvl="2"/>
            <a:r>
              <a:rPr lang="sk-SK" smtClean="0"/>
              <a:t>Tretia úroveň</a:t>
            </a:r>
          </a:p>
          <a:p>
            <a:pPr lvl="3"/>
            <a:r>
              <a:rPr lang="sk-SK" smtClean="0"/>
              <a:t>Štvrtá úroveň</a:t>
            </a:r>
          </a:p>
          <a:p>
            <a:pPr lvl="4"/>
            <a:r>
              <a:rPr lang="sk-SK" smtClean="0"/>
              <a:t>Piata úroveň</a:t>
            </a:r>
            <a:endParaRPr lang="sk-SK"/>
          </a:p>
        </p:txBody>
      </p:sp>
      <p:sp>
        <p:nvSpPr>
          <p:cNvPr id="6" name="Zástupný symbol päty 5"/>
          <p:cNvSpPr>
            <a:spLocks noGrp="1"/>
          </p:cNvSpPr>
          <p:nvPr>
            <p:ph type="ftr" sz="quarter" idx="4"/>
          </p:nvPr>
        </p:nvSpPr>
        <p:spPr>
          <a:xfrm>
            <a:off x="0" y="9378950"/>
            <a:ext cx="2914650" cy="4953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sk-SK"/>
          </a:p>
        </p:txBody>
      </p:sp>
      <p:sp>
        <p:nvSpPr>
          <p:cNvPr id="7" name="Zástupný symbol čísla snímky 6"/>
          <p:cNvSpPr>
            <a:spLocks noGrp="1"/>
          </p:cNvSpPr>
          <p:nvPr>
            <p:ph type="sldNum" sz="quarter" idx="5"/>
          </p:nvPr>
        </p:nvSpPr>
        <p:spPr>
          <a:xfrm>
            <a:off x="3808413" y="9378950"/>
            <a:ext cx="2914650" cy="4953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E3909D-69CC-4A62-9683-E840E2318B7B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29599371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obrazu snímky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oznámo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sk-SK" dirty="0"/>
          </a:p>
        </p:txBody>
      </p:sp>
      <p:sp>
        <p:nvSpPr>
          <p:cNvPr id="4" name="Zástupný symbol čísla snímky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DE3909D-69CC-4A62-9683-E840E2318B7B}" type="slidenum">
              <a:rPr lang="sk-SK" smtClean="0"/>
              <a:t>1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77785724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obrazu snímky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oznámo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sk-SK" dirty="0"/>
          </a:p>
        </p:txBody>
      </p:sp>
      <p:sp>
        <p:nvSpPr>
          <p:cNvPr id="4" name="Zástupný symbol čísla snímky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DE3909D-69CC-4A62-9683-E840E2318B7B}" type="slidenum">
              <a:rPr lang="sk-SK" smtClean="0"/>
              <a:t>2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77704795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Úvodná snímka"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47007" y="1730828"/>
            <a:ext cx="7772400" cy="1608365"/>
          </a:xfrm>
        </p:spPr>
        <p:txBody>
          <a:bodyPr anchor="b">
            <a:normAutofit/>
          </a:bodyPr>
          <a:lstStyle>
            <a:lvl1pPr algn="ctr">
              <a:defRPr sz="1400">
                <a:solidFill>
                  <a:schemeClr val="tx1"/>
                </a:solidFill>
              </a:defRPr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6933146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Len nadpis"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79665" y="1921612"/>
            <a:ext cx="7886700" cy="1325563"/>
          </a:xfrm>
        </p:spPr>
        <p:txBody>
          <a:bodyPr/>
          <a:lstStyle/>
          <a:p>
            <a:r>
              <a:rPr lang="sk-SK" dirty="0" smtClean="0"/>
              <a:t>Upravte štýly predlohy textu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760617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rázdna"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1"/>
          <p:cNvSpPr>
            <a:spLocks noGrp="1"/>
          </p:cNvSpPr>
          <p:nvPr>
            <p:ph type="title" hasCustomPrompt="1"/>
          </p:nvPr>
        </p:nvSpPr>
        <p:spPr>
          <a:xfrm>
            <a:off x="530679" y="2191034"/>
            <a:ext cx="7886700" cy="1325563"/>
          </a:xfrm>
        </p:spPr>
        <p:txBody>
          <a:bodyPr/>
          <a:lstStyle>
            <a:lvl1pPr>
              <a:defRPr/>
            </a:lvl1pPr>
          </a:lstStyle>
          <a:p>
            <a:r>
              <a:rPr lang="sk-SK" dirty="0" smtClean="0"/>
              <a:t>ĎAKUJEME ZA POZORNOSŤ!</a:t>
            </a:r>
            <a:endParaRPr lang="en-US" dirty="0"/>
          </a:p>
        </p:txBody>
      </p:sp>
      <p:sp>
        <p:nvSpPr>
          <p:cNvPr id="6" name="Title 1"/>
          <p:cNvSpPr txBox="1">
            <a:spLocks/>
          </p:cNvSpPr>
          <p:nvPr userDrawn="1"/>
        </p:nvSpPr>
        <p:spPr>
          <a:xfrm>
            <a:off x="620485" y="4338824"/>
            <a:ext cx="2441123" cy="66095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000" kern="1200">
                <a:solidFill>
                  <a:srgbClr val="55B848"/>
                </a:solidFill>
                <a:latin typeface="Myriad Pro" panose="020B0503030403020204" pitchFamily="34" charset="0"/>
                <a:ea typeface="+mj-ea"/>
                <a:cs typeface="+mj-cs"/>
              </a:defRPr>
            </a:lvl1pPr>
          </a:lstStyle>
          <a:p>
            <a:pPr algn="l"/>
            <a:r>
              <a:rPr lang="sk-SK" sz="1400" dirty="0" smtClean="0">
                <a:solidFill>
                  <a:schemeClr val="tx1"/>
                </a:solidFill>
              </a:rPr>
              <a:t>Meno Priezvisko</a:t>
            </a:r>
            <a:endParaRPr lang="en-US" sz="1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2405984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1.png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5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1652191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sk-SK" dirty="0" smtClean="0"/>
              <a:t>OPERAČNÝ PROGRAM</a:t>
            </a:r>
            <a:br>
              <a:rPr lang="sk-SK" dirty="0" smtClean="0"/>
            </a:br>
            <a:r>
              <a:rPr lang="sk-SK" dirty="0" smtClean="0"/>
              <a:t>KVALITA ŽIVOTNÉHO PROSTREDIA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3510642"/>
            <a:ext cx="7886700" cy="226150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sk-SK" dirty="0" smtClean="0"/>
              <a:t>NÁZOV PREZENTÁCIE</a:t>
            </a:r>
          </a:p>
          <a:p>
            <a:pPr lvl="0"/>
            <a:endParaRPr lang="sk-SK" dirty="0" smtClean="0"/>
          </a:p>
          <a:p>
            <a:pPr lvl="0"/>
            <a:endParaRPr lang="sk-SK" dirty="0" smtClean="0"/>
          </a:p>
          <a:p>
            <a:pPr lvl="0"/>
            <a:r>
              <a:rPr lang="sk-SK" dirty="0" smtClean="0"/>
              <a:t>DEŇ – MESIAC - ROK</a:t>
            </a:r>
          </a:p>
          <a:p>
            <a:pPr lvl="0"/>
            <a:endParaRPr lang="sk-SK" dirty="0" smtClean="0"/>
          </a:p>
          <a:p>
            <a:pPr lvl="0"/>
            <a:endParaRPr lang="sk-SK" dirty="0" smtClean="0"/>
          </a:p>
          <a:p>
            <a:pPr lvl="0"/>
            <a:endParaRPr lang="sk-SK" dirty="0" smtClean="0"/>
          </a:p>
          <a:p>
            <a:pPr lvl="0"/>
            <a:endParaRPr lang="sk-SK" dirty="0" smtClean="0"/>
          </a:p>
          <a:p>
            <a:pPr lvl="0"/>
            <a:endParaRPr lang="sk-SK" dirty="0" smtClean="0"/>
          </a:p>
        </p:txBody>
      </p:sp>
    </p:spTree>
    <p:extLst>
      <p:ext uri="{BB962C8B-B14F-4D97-AF65-F5344CB8AC3E}">
        <p14:creationId xmlns:p14="http://schemas.microsoft.com/office/powerpoint/2010/main" val="14468746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6" r:id="rId2"/>
    <p:sldLayoutId id="2147483667" r:id="rId3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4000" kern="1200">
          <a:solidFill>
            <a:srgbClr val="55B848"/>
          </a:solidFill>
          <a:latin typeface="Myriad Pro" panose="020B0503030403020204" pitchFamily="34" charset="0"/>
          <a:ea typeface="+mj-ea"/>
          <a:cs typeface="+mj-cs"/>
        </a:defRPr>
      </a:lvl1pPr>
    </p:titleStyle>
    <p:bodyStyle>
      <a:lvl1pPr marL="0" indent="0" algn="ctr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None/>
        <a:defRPr sz="2800" kern="1200" baseline="0">
          <a:solidFill>
            <a:schemeClr val="tx1"/>
          </a:solidFill>
          <a:latin typeface="Myriad Pro" panose="020B0503030403020204" pitchFamily="34" charset="0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://www.opzp.sk/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BlokTextu 3"/>
          <p:cNvSpPr txBox="1"/>
          <p:nvPr/>
        </p:nvSpPr>
        <p:spPr>
          <a:xfrm>
            <a:off x="745525" y="2870989"/>
            <a:ext cx="764471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sk-SK" sz="3000" b="1" dirty="0" smtClean="0">
                <a:solidFill>
                  <a:srgbClr val="55B84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ZOZNAM NÁRODNÝCH PROJEKTOV </a:t>
            </a:r>
            <a:r>
              <a:rPr lang="sk-SK" sz="3000" b="1" dirty="0" smtClean="0">
                <a:solidFill>
                  <a:srgbClr val="55B84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OP </a:t>
            </a:r>
            <a:r>
              <a:rPr lang="sk-SK" sz="3000" b="1" dirty="0" smtClean="0">
                <a:solidFill>
                  <a:srgbClr val="55B84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KŽP</a:t>
            </a:r>
            <a:endParaRPr lang="sk-SK" sz="3000" b="1" dirty="0">
              <a:solidFill>
                <a:srgbClr val="55B848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BlokTextu 4"/>
          <p:cNvSpPr txBox="1"/>
          <p:nvPr/>
        </p:nvSpPr>
        <p:spPr>
          <a:xfrm>
            <a:off x="5951837" y="5109971"/>
            <a:ext cx="3328087" cy="9079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sk-SK" sz="1600" b="1" dirty="0">
                <a:solidFill>
                  <a:prstClr val="white">
                    <a:lumMod val="50000"/>
                  </a:prstClr>
                </a:solidFill>
              </a:rPr>
              <a:t>5</a:t>
            </a:r>
            <a:r>
              <a:rPr lang="sk-SK" sz="1600" b="1" dirty="0" smtClean="0">
                <a:solidFill>
                  <a:prstClr val="white">
                    <a:lumMod val="50000"/>
                  </a:prstClr>
                </a:solidFill>
              </a:rPr>
              <a:t>. </a:t>
            </a:r>
            <a:r>
              <a:rPr lang="sk-SK" sz="1600" b="1" dirty="0">
                <a:solidFill>
                  <a:prstClr val="white">
                    <a:lumMod val="50000"/>
                  </a:prstClr>
                </a:solidFill>
              </a:rPr>
              <a:t>zasadnutie MV OP KŽP</a:t>
            </a:r>
            <a:br>
              <a:rPr lang="sk-SK" sz="1600" b="1" dirty="0">
                <a:solidFill>
                  <a:prstClr val="white">
                    <a:lumMod val="50000"/>
                  </a:prstClr>
                </a:solidFill>
              </a:rPr>
            </a:br>
            <a:r>
              <a:rPr lang="sk-SK" sz="1600" b="1" dirty="0" smtClean="0">
                <a:solidFill>
                  <a:prstClr val="white">
                    <a:lumMod val="50000"/>
                  </a:prstClr>
                </a:solidFill>
              </a:rPr>
              <a:t>29. mája 2018</a:t>
            </a:r>
            <a:r>
              <a:rPr lang="sk-SK" sz="1600" b="1" dirty="0">
                <a:solidFill>
                  <a:prstClr val="white">
                    <a:lumMod val="50000"/>
                  </a:prstClr>
                </a:solidFill>
              </a:rPr>
              <a:t/>
            </a:r>
            <a:br>
              <a:rPr lang="sk-SK" sz="1600" b="1" dirty="0">
                <a:solidFill>
                  <a:prstClr val="white">
                    <a:lumMod val="50000"/>
                  </a:prstClr>
                </a:solidFill>
              </a:rPr>
            </a:br>
            <a:r>
              <a:rPr lang="sk-SK" sz="1600" b="1" dirty="0">
                <a:solidFill>
                  <a:prstClr val="white">
                    <a:lumMod val="50000"/>
                  </a:prstClr>
                </a:solidFill>
              </a:rPr>
              <a:t>Bratislava</a:t>
            </a:r>
            <a:endParaRPr lang="sk-SK" sz="1600" dirty="0">
              <a:solidFill>
                <a:prstClr val="black"/>
              </a:solidFill>
            </a:endParaRPr>
          </a:p>
          <a:p>
            <a:pPr algn="ctr"/>
            <a:endParaRPr lang="sk-SK" sz="500" dirty="0">
              <a:solidFill>
                <a:schemeClr val="bg1">
                  <a:lumMod val="50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930028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Nadpis 1"/>
          <p:cNvSpPr txBox="1">
            <a:spLocks/>
          </p:cNvSpPr>
          <p:nvPr/>
        </p:nvSpPr>
        <p:spPr>
          <a:xfrm>
            <a:off x="539552" y="1043406"/>
            <a:ext cx="8229600" cy="72008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ts val="0"/>
              </a:spcBef>
              <a:buNone/>
              <a:defRPr sz="2800" b="1" kern="1200">
                <a:solidFill>
                  <a:schemeClr val="bg1">
                    <a:lumMod val="65000"/>
                  </a:schemeClr>
                </a:solidFill>
                <a:latin typeface="+mj-lt"/>
                <a:ea typeface="+mj-ea"/>
                <a:cs typeface="+mj-cs"/>
              </a:defRPr>
            </a:lvl1pPr>
          </a:lstStyle>
          <a:p>
            <a:pPr lvl="0">
              <a:defRPr/>
            </a:pPr>
            <a:r>
              <a:rPr lang="sk-SK" sz="2500" dirty="0" smtClean="0">
                <a:solidFill>
                  <a:srgbClr val="1F497D">
                    <a:lumMod val="60000"/>
                    <a:lumOff val="40000"/>
                  </a:srgbClr>
                </a:solidFill>
                <a:latin typeface="Calibri"/>
              </a:rPr>
              <a:t>Návrh </a:t>
            </a:r>
            <a:r>
              <a:rPr lang="sk-SK" sz="2500" dirty="0">
                <a:solidFill>
                  <a:srgbClr val="1F497D">
                    <a:lumMod val="60000"/>
                    <a:lumOff val="40000"/>
                  </a:srgbClr>
                </a:solidFill>
                <a:latin typeface="Calibri"/>
              </a:rPr>
              <a:t>aktualizovaného zoznamu národných projektov predložený na schválenie</a:t>
            </a:r>
            <a:endParaRPr lang="pl-PL" sz="2500" dirty="0">
              <a:solidFill>
                <a:srgbClr val="1F497D">
                  <a:lumMod val="60000"/>
                  <a:lumOff val="40000"/>
                </a:srgbClr>
              </a:solidFill>
              <a:latin typeface="Calibri"/>
            </a:endParaRPr>
          </a:p>
        </p:txBody>
      </p:sp>
      <p:sp>
        <p:nvSpPr>
          <p:cNvPr id="8" name="Zástupný symbol obsahu 2"/>
          <p:cNvSpPr txBox="1">
            <a:spLocks/>
          </p:cNvSpPr>
          <p:nvPr/>
        </p:nvSpPr>
        <p:spPr>
          <a:xfrm>
            <a:off x="539552" y="1763486"/>
            <a:ext cx="8229600" cy="5852159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800" kern="1200">
                <a:solidFill>
                  <a:schemeClr val="bg1">
                    <a:lumMod val="50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600" kern="1200">
                <a:solidFill>
                  <a:srgbClr val="55B848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400" kern="1200">
                <a:solidFill>
                  <a:srgbClr val="448CCA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just"/>
            <a:r>
              <a:rPr lang="sk-SK" sz="1800" dirty="0" smtClean="0"/>
              <a:t>Zlepšovanie </a:t>
            </a:r>
            <a:r>
              <a:rPr lang="sk-SK" sz="1800" dirty="0"/>
              <a:t>informovanosti a poskytovanie poradenstva v oblasti zlepšovania kvality životného prostredia na Slovensku; </a:t>
            </a:r>
          </a:p>
          <a:p>
            <a:pPr lvl="0" algn="just"/>
            <a:r>
              <a:rPr lang="sk-SK" sz="1800" dirty="0"/>
              <a:t>Žiť energiou; </a:t>
            </a:r>
          </a:p>
          <a:p>
            <a:pPr lvl="0" algn="just"/>
            <a:r>
              <a:rPr lang="sk-SK" sz="1800" b="1" dirty="0">
                <a:solidFill>
                  <a:srgbClr val="00B050"/>
                </a:solidFill>
              </a:rPr>
              <a:t>Odborne o </a:t>
            </a:r>
            <a:r>
              <a:rPr lang="sk-SK" sz="1800" b="1" dirty="0" smtClean="0">
                <a:solidFill>
                  <a:srgbClr val="00B050"/>
                </a:solidFill>
              </a:rPr>
              <a:t>energii – aktualizovaný zámer NP; </a:t>
            </a:r>
            <a:endParaRPr lang="sk-SK" sz="1800" b="1" dirty="0">
              <a:solidFill>
                <a:srgbClr val="00B050"/>
              </a:solidFill>
            </a:endParaRPr>
          </a:p>
          <a:p>
            <a:pPr lvl="0" algn="just"/>
            <a:r>
              <a:rPr lang="sk-SK" sz="1800" dirty="0"/>
              <a:t>Rozšírenie monitorovania energetickej efektívnosti; </a:t>
            </a:r>
          </a:p>
          <a:p>
            <a:pPr lvl="0" algn="just"/>
            <a:r>
              <a:rPr lang="sk-SK" sz="1800" dirty="0"/>
              <a:t>Zelená domácnostiam;</a:t>
            </a:r>
          </a:p>
          <a:p>
            <a:pPr lvl="0" algn="just"/>
            <a:r>
              <a:rPr lang="sk-SK" sz="1800" dirty="0"/>
              <a:t>Obnova biodiverzity a ekosystémov v obciach Slovenska prostredníctvom prvkov zelenej infraštruktúry – Zelené obce Slovenska.</a:t>
            </a:r>
          </a:p>
          <a:p>
            <a:pPr lvl="0" algn="just"/>
            <a:r>
              <a:rPr lang="sk-SK" sz="1800" b="1" i="1" dirty="0">
                <a:solidFill>
                  <a:srgbClr val="00B050"/>
                </a:solidFill>
              </a:rPr>
              <a:t>Zelená domácnostiam </a:t>
            </a:r>
            <a:r>
              <a:rPr lang="sk-SK" sz="1800" b="1" i="1" dirty="0" smtClean="0">
                <a:solidFill>
                  <a:srgbClr val="00B050"/>
                </a:solidFill>
              </a:rPr>
              <a:t>II – nový zámer NP;</a:t>
            </a:r>
            <a:endParaRPr lang="sk-SK" sz="1800" b="1" dirty="0">
              <a:solidFill>
                <a:srgbClr val="00B050"/>
              </a:solidFill>
            </a:endParaRPr>
          </a:p>
          <a:p>
            <a:pPr lvl="0" algn="just"/>
            <a:r>
              <a:rPr lang="sk-SK" sz="1800" b="1" i="1" dirty="0">
                <a:solidFill>
                  <a:srgbClr val="00B050"/>
                </a:solidFill>
              </a:rPr>
              <a:t>Informačný program o nepriaznivých dôsledkoch zmeny klímy a možnostiach proaktívnej adaptácie - Akčný plán na riešenie dôsledkov sucha a nedostatku vody H2ODNOTA JE </a:t>
            </a:r>
            <a:r>
              <a:rPr lang="sk-SK" sz="1800" b="1" i="1" dirty="0" smtClean="0">
                <a:solidFill>
                  <a:srgbClr val="00B050"/>
                </a:solidFill>
              </a:rPr>
              <a:t>VODA – nový zámer NP.</a:t>
            </a:r>
            <a:endParaRPr lang="sk-SK" sz="1800" b="1" dirty="0">
              <a:solidFill>
                <a:srgbClr val="00B050"/>
              </a:solidFill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sk-SK" sz="1800" b="0" i="0" u="none" strike="noStrike" kern="1200" cap="none" spc="0" normalizeH="0" baseline="0" noProof="0" dirty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sk-SK" sz="1800" b="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</p:spTree>
    <p:extLst>
      <p:ext uri="{BB962C8B-B14F-4D97-AF65-F5344CB8AC3E}">
        <p14:creationId xmlns:p14="http://schemas.microsoft.com/office/powerpoint/2010/main" val="2359829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Zástupný symbol obsahu 2"/>
          <p:cNvSpPr txBox="1">
            <a:spLocks/>
          </p:cNvSpPr>
          <p:nvPr/>
        </p:nvSpPr>
        <p:spPr>
          <a:xfrm>
            <a:off x="457200" y="1268760"/>
            <a:ext cx="8229600" cy="4896544"/>
          </a:xfrm>
          <a:prstGeom prst="rect">
            <a:avLst/>
          </a:prstGeom>
        </p:spPr>
        <p:txBody>
          <a:bodyPr vert="horz" lIns="91440" tIns="45720" rIns="91440" bIns="45720" rtlCol="0">
            <a:normAutofit fontScale="92500" lnSpcReduction="10000"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800" kern="1200">
                <a:solidFill>
                  <a:schemeClr val="bg1">
                    <a:lumMod val="50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600" kern="1200">
                <a:solidFill>
                  <a:srgbClr val="55B848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400" kern="1200">
                <a:solidFill>
                  <a:srgbClr val="448CCA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sk-SK" sz="2400" b="0" i="0" u="none" strike="noStrike" kern="1200" cap="none" spc="0" normalizeH="0" baseline="0" noProof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sk-SK" sz="2400" b="0" i="0" u="none" strike="noStrike" kern="1200" cap="none" spc="0" normalizeH="0" baseline="0" noProof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sk-SK" sz="2400" b="0" i="0" u="none" strike="noStrike" kern="1200" cap="none" spc="0" normalizeH="0" baseline="0" noProof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sk-SK" sz="2400" b="0" i="0" u="none" strike="noStrike" kern="1200" cap="none" spc="0" normalizeH="0" baseline="0" noProof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sk-SK" sz="2400" b="0" i="0" u="none" strike="noStrike" kern="1200" cap="none" spc="0" normalizeH="0" baseline="0" noProof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sk-SK" sz="3000" b="1" i="0" u="none" strike="noStrike" kern="120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ĎAKUJEM ZA POZORNOSŤ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sk-SK" sz="2400" b="0" i="0" u="none" strike="noStrike" kern="1200" cap="none" spc="0" normalizeH="0" baseline="0" noProof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sk-SK" sz="2400" b="0" i="0" u="none" strike="noStrike" kern="1200" cap="none" spc="0" normalizeH="0" baseline="0" noProof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sk-SK" sz="1700" b="0" i="0" u="none" strike="noStrike" kern="1200" cap="none" spc="0" normalizeH="0" baseline="0" noProof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18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sk-SK" sz="1700" b="1" i="0" u="none" strike="noStrike" kern="1200" cap="none" spc="0" normalizeH="0" baseline="0" noProof="0" smtClean="0">
                <a:ln>
                  <a:noFill/>
                </a:ln>
                <a:solidFill>
                  <a:srgbClr val="55B848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MINISTERSTVO ŽIVOTNÉHO PROSTREDIA SR</a:t>
            </a:r>
          </a:p>
          <a:p>
            <a:pPr marL="0" marR="0" lvl="0" indent="0" algn="l" defTabSz="914400" rtl="0" eaLnBrk="1" fontAlgn="auto" latinLnBrk="0" hangingPunct="1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sk-SK" sz="17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Nám. Ľ. Štúra 1,  812 35 Bratislava</a:t>
            </a:r>
          </a:p>
          <a:p>
            <a:pPr marL="0" marR="0" lvl="0" indent="0" algn="l" defTabSz="914400" rtl="0" eaLnBrk="1" fontAlgn="auto" latinLnBrk="0" hangingPunct="1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sk-SK" sz="17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Pracovisko: Karloveská 2, 841 04 Bratislava	</a:t>
            </a:r>
          </a:p>
          <a:p>
            <a:pPr marL="0" marR="0" lvl="0" indent="0" algn="l" defTabSz="914400" rtl="0" eaLnBrk="1" fontAlgn="auto" latinLnBrk="0" hangingPunct="1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sk-SK" sz="17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Calibri"/>
                <a:ea typeface="+mn-ea"/>
                <a:cs typeface="+mn-cs"/>
                <a:hlinkClick r:id="rId2"/>
              </a:rPr>
              <a:t>www.minzp.sk , www.op-kzp.sk</a:t>
            </a:r>
            <a:r>
              <a:rPr kumimoji="0" lang="sk-SK" sz="17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 </a:t>
            </a:r>
            <a:endParaRPr kumimoji="0" lang="sk-SK" sz="1700" b="1" i="0" u="none" strike="noStrike" kern="1200" cap="none" spc="0" normalizeH="0" baseline="0" noProof="0" smtClean="0">
              <a:ln w="0"/>
              <a:solidFill>
                <a:sysClr val="window" lastClr="FFFFFF">
                  <a:lumMod val="65000"/>
                </a:sysClr>
              </a:solidFill>
              <a:effectLst/>
              <a:uLnTx/>
              <a:uFillTx/>
              <a:latin typeface="Calibri"/>
              <a:ea typeface="+mn-ea"/>
              <a:cs typeface="Arial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sk-SK" sz="1200" b="1" i="0" u="none" strike="noStrike" kern="1200" cap="none" spc="0" normalizeH="0" baseline="0" noProof="0" dirty="0" smtClean="0">
              <a:ln w="0"/>
              <a:solidFill>
                <a:sysClr val="window" lastClr="FFFFFF">
                  <a:lumMod val="50000"/>
                </a:sys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uLnTx/>
              <a:uFillTx/>
              <a:latin typeface="Calibri"/>
              <a:ea typeface="+mn-ea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6753000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otív Office">
  <a:themeElements>
    <a:clrScheme name="Motív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Motív 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Motív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tív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Motív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2858</TotalTime>
  <Words>49</Words>
  <Application>Microsoft Office PowerPoint</Application>
  <PresentationFormat>Prezentácia na obrazovke (4:3)</PresentationFormat>
  <Paragraphs>26</Paragraphs>
  <Slides>3</Slides>
  <Notes>2</Notes>
  <HiddenSlides>0</HiddenSlides>
  <MMClips>0</MMClips>
  <ScaleCrop>false</ScaleCrop>
  <HeadingPairs>
    <vt:vector size="6" baseType="variant">
      <vt:variant>
        <vt:lpstr>Použité písma</vt:lpstr>
      </vt:variant>
      <vt:variant>
        <vt:i4>3</vt:i4>
      </vt:variant>
      <vt:variant>
        <vt:lpstr>Motív</vt:lpstr>
      </vt:variant>
      <vt:variant>
        <vt:i4>1</vt:i4>
      </vt:variant>
      <vt:variant>
        <vt:lpstr>Nadpisy snímok</vt:lpstr>
      </vt:variant>
      <vt:variant>
        <vt:i4>3</vt:i4>
      </vt:variant>
    </vt:vector>
  </HeadingPairs>
  <TitlesOfParts>
    <vt:vector size="7" baseType="lpstr">
      <vt:lpstr>Arial</vt:lpstr>
      <vt:lpstr>Calibri</vt:lpstr>
      <vt:lpstr>Myriad Pro</vt:lpstr>
      <vt:lpstr>Motív Office</vt:lpstr>
      <vt:lpstr>Prezentácia programu PowerPoint</vt:lpstr>
      <vt:lpstr>Prezentácia programu PowerPoint</vt:lpstr>
      <vt:lpstr>Prezentácia programu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Prezentácia programu PowerPoint</dc:title>
  <dc:creator>Dranačka Ivan</dc:creator>
  <cp:lastModifiedBy>Autor</cp:lastModifiedBy>
  <cp:revision>259</cp:revision>
  <cp:lastPrinted>2017-01-23T18:33:45Z</cp:lastPrinted>
  <dcterms:created xsi:type="dcterms:W3CDTF">2016-11-04T09:30:49Z</dcterms:created>
  <dcterms:modified xsi:type="dcterms:W3CDTF">2018-05-23T11:19:28Z</dcterms:modified>
</cp:coreProperties>
</file>

<file path=docProps/thumbnail.jpeg>
</file>