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8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9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10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11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notesSlides/notesSlide14.xml" ContentType="application/vnd.openxmlformats-officedocument.presentationml.notesSl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40"/>
  </p:notesMasterIdLst>
  <p:handoutMasterIdLst>
    <p:handoutMasterId r:id="rId41"/>
  </p:handoutMasterIdLst>
  <p:sldIdLst>
    <p:sldId id="256" r:id="rId2"/>
    <p:sldId id="257" r:id="rId3"/>
    <p:sldId id="272" r:id="rId4"/>
    <p:sldId id="276" r:id="rId5"/>
    <p:sldId id="277" r:id="rId6"/>
    <p:sldId id="270" r:id="rId7"/>
    <p:sldId id="273" r:id="rId8"/>
    <p:sldId id="275" r:id="rId9"/>
    <p:sldId id="278" r:id="rId10"/>
    <p:sldId id="271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269" r:id="rId39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redný štýl 2 - zvýrazneni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5501" autoAdjust="0"/>
  </p:normalViewPr>
  <p:slideViewPr>
    <p:cSldViewPr snapToGrid="0">
      <p:cViewPr varScale="1">
        <p:scale>
          <a:sx n="96" d="100"/>
          <a:sy n="96" d="100"/>
        </p:scale>
        <p:origin x="107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-162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9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Publicita\prezent&#225;cie\V&#253;ro&#269;n&#225;%20konferencia\SA&#381;Px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R&#244;zne\kampa&#328;\info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17.100\sfeu\PO%202014-2020\O_VO\Denn&#253;%20preh&#318;ad%20stavu%20VO%20update%20vzorcov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192.168.117.100\sfeu\PO%202014-2020\O_VO\Denn&#253;%20preh&#318;ad%20stavu%20VO%20update%20vzorcov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esktop\K&#243;pia%20-%20Zo&#353;it%20(002)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AppData\Local\Microsoft\Windows\Temporary%20Internet%20Files\Content.Outlook\79ABOX35\Zo&#353;it%20(002)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esktop\TA%20-%20export-projektov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AppData\Local\Microsoft\Windows\Temporary%20Internet%20Files\Content.Outlook\79ABOX35\Neriaden&#225;_publicita_OPK&#381;P_preh&#318;ad_2017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Publicita\prezent&#225;cie\V&#253;ro&#269;n&#225;%20konferencia\SA&#381;Px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chal.vislocky\Documents\14-20\Kontrahovanie\Kontrahovanie%20K&#381;P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75562125131471"/>
          <c:y val="4.0459764255984902E-2"/>
          <c:w val="0.88100350272100469"/>
          <c:h val="0.70301034199083323"/>
        </c:manualLayout>
      </c:layout>
      <c:lineChart>
        <c:grouping val="standard"/>
        <c:varyColors val="0"/>
        <c:ser>
          <c:idx val="1"/>
          <c:order val="1"/>
          <c:tx>
            <c:strRef>
              <c:f>'údaje + graf'!$D$1</c:f>
              <c:strCache>
                <c:ptCount val="1"/>
                <c:pt idx="0">
                  <c:v>Vyhlásené výzvy (EÚ, kumulatív)</c:v>
                </c:pt>
              </c:strCache>
            </c:strRef>
          </c:tx>
          <c:spPr>
            <a:ln w="28575" cap="rnd">
              <a:solidFill>
                <a:srgbClr val="55B848"/>
              </a:solidFill>
              <a:round/>
            </a:ln>
            <a:effectLst/>
          </c:spPr>
          <c:marker>
            <c:symbol val="none"/>
          </c:marker>
          <c:cat>
            <c:numRef>
              <c:f>'údaje + graf'!$A$2:$A$947</c:f>
              <c:numCache>
                <c:formatCode>[$-41B]mmmm\ yy;@</c:formatCode>
                <c:ptCount val="946"/>
                <c:pt idx="0">
                  <c:v>42125</c:v>
                </c:pt>
                <c:pt idx="1">
                  <c:v>42126</c:v>
                </c:pt>
                <c:pt idx="2">
                  <c:v>42127</c:v>
                </c:pt>
                <c:pt idx="3">
                  <c:v>42128</c:v>
                </c:pt>
                <c:pt idx="4">
                  <c:v>42129</c:v>
                </c:pt>
                <c:pt idx="5">
                  <c:v>42130</c:v>
                </c:pt>
                <c:pt idx="6">
                  <c:v>42131</c:v>
                </c:pt>
                <c:pt idx="7">
                  <c:v>42132</c:v>
                </c:pt>
                <c:pt idx="8">
                  <c:v>42133</c:v>
                </c:pt>
                <c:pt idx="9">
                  <c:v>42134</c:v>
                </c:pt>
                <c:pt idx="10">
                  <c:v>42135</c:v>
                </c:pt>
                <c:pt idx="11">
                  <c:v>42136</c:v>
                </c:pt>
                <c:pt idx="12">
                  <c:v>42137</c:v>
                </c:pt>
                <c:pt idx="13">
                  <c:v>42138</c:v>
                </c:pt>
                <c:pt idx="14">
                  <c:v>42139</c:v>
                </c:pt>
                <c:pt idx="15">
                  <c:v>42140</c:v>
                </c:pt>
                <c:pt idx="16">
                  <c:v>42141</c:v>
                </c:pt>
                <c:pt idx="17">
                  <c:v>42142</c:v>
                </c:pt>
                <c:pt idx="18">
                  <c:v>42143</c:v>
                </c:pt>
                <c:pt idx="19">
                  <c:v>42144</c:v>
                </c:pt>
                <c:pt idx="20">
                  <c:v>42145</c:v>
                </c:pt>
                <c:pt idx="21">
                  <c:v>42146</c:v>
                </c:pt>
                <c:pt idx="22">
                  <c:v>42147</c:v>
                </c:pt>
                <c:pt idx="23">
                  <c:v>42148</c:v>
                </c:pt>
                <c:pt idx="24">
                  <c:v>42149</c:v>
                </c:pt>
                <c:pt idx="25">
                  <c:v>42150</c:v>
                </c:pt>
                <c:pt idx="26">
                  <c:v>42151</c:v>
                </c:pt>
                <c:pt idx="27">
                  <c:v>42152</c:v>
                </c:pt>
                <c:pt idx="28">
                  <c:v>42153</c:v>
                </c:pt>
                <c:pt idx="29">
                  <c:v>42154</c:v>
                </c:pt>
                <c:pt idx="30">
                  <c:v>42155</c:v>
                </c:pt>
                <c:pt idx="31">
                  <c:v>42156</c:v>
                </c:pt>
                <c:pt idx="32">
                  <c:v>42157</c:v>
                </c:pt>
                <c:pt idx="33">
                  <c:v>42158</c:v>
                </c:pt>
                <c:pt idx="34">
                  <c:v>42159</c:v>
                </c:pt>
                <c:pt idx="35">
                  <c:v>42160</c:v>
                </c:pt>
                <c:pt idx="36">
                  <c:v>42161</c:v>
                </c:pt>
                <c:pt idx="37">
                  <c:v>42162</c:v>
                </c:pt>
                <c:pt idx="38">
                  <c:v>42163</c:v>
                </c:pt>
                <c:pt idx="39">
                  <c:v>42164</c:v>
                </c:pt>
                <c:pt idx="40">
                  <c:v>42165</c:v>
                </c:pt>
                <c:pt idx="41">
                  <c:v>42166</c:v>
                </c:pt>
                <c:pt idx="42">
                  <c:v>42167</c:v>
                </c:pt>
                <c:pt idx="43">
                  <c:v>42168</c:v>
                </c:pt>
                <c:pt idx="44">
                  <c:v>42169</c:v>
                </c:pt>
                <c:pt idx="45">
                  <c:v>42170</c:v>
                </c:pt>
                <c:pt idx="46">
                  <c:v>42171</c:v>
                </c:pt>
                <c:pt idx="47">
                  <c:v>42172</c:v>
                </c:pt>
                <c:pt idx="48">
                  <c:v>42173</c:v>
                </c:pt>
                <c:pt idx="49">
                  <c:v>42174</c:v>
                </c:pt>
                <c:pt idx="50">
                  <c:v>42175</c:v>
                </c:pt>
                <c:pt idx="51">
                  <c:v>42176</c:v>
                </c:pt>
                <c:pt idx="52">
                  <c:v>42177</c:v>
                </c:pt>
                <c:pt idx="53">
                  <c:v>42178</c:v>
                </c:pt>
                <c:pt idx="54">
                  <c:v>42179</c:v>
                </c:pt>
                <c:pt idx="55">
                  <c:v>42180</c:v>
                </c:pt>
                <c:pt idx="56">
                  <c:v>42181</c:v>
                </c:pt>
                <c:pt idx="57">
                  <c:v>42182</c:v>
                </c:pt>
                <c:pt idx="58">
                  <c:v>42183</c:v>
                </c:pt>
                <c:pt idx="59">
                  <c:v>42184</c:v>
                </c:pt>
                <c:pt idx="60">
                  <c:v>42185</c:v>
                </c:pt>
                <c:pt idx="61">
                  <c:v>42186</c:v>
                </c:pt>
                <c:pt idx="62">
                  <c:v>42187</c:v>
                </c:pt>
                <c:pt idx="63">
                  <c:v>42188</c:v>
                </c:pt>
                <c:pt idx="64">
                  <c:v>42189</c:v>
                </c:pt>
                <c:pt idx="65">
                  <c:v>42190</c:v>
                </c:pt>
                <c:pt idx="66">
                  <c:v>42191</c:v>
                </c:pt>
                <c:pt idx="67">
                  <c:v>42192</c:v>
                </c:pt>
                <c:pt idx="68">
                  <c:v>42193</c:v>
                </c:pt>
                <c:pt idx="69">
                  <c:v>42194</c:v>
                </c:pt>
                <c:pt idx="70">
                  <c:v>42195</c:v>
                </c:pt>
                <c:pt idx="71">
                  <c:v>42196</c:v>
                </c:pt>
                <c:pt idx="72">
                  <c:v>42197</c:v>
                </c:pt>
                <c:pt idx="73">
                  <c:v>42198</c:v>
                </c:pt>
                <c:pt idx="74">
                  <c:v>42199</c:v>
                </c:pt>
                <c:pt idx="75">
                  <c:v>42200</c:v>
                </c:pt>
                <c:pt idx="76">
                  <c:v>42201</c:v>
                </c:pt>
                <c:pt idx="77">
                  <c:v>42202</c:v>
                </c:pt>
                <c:pt idx="78">
                  <c:v>42203</c:v>
                </c:pt>
                <c:pt idx="79">
                  <c:v>42204</c:v>
                </c:pt>
                <c:pt idx="80">
                  <c:v>42205</c:v>
                </c:pt>
                <c:pt idx="81">
                  <c:v>42206</c:v>
                </c:pt>
                <c:pt idx="82">
                  <c:v>42207</c:v>
                </c:pt>
                <c:pt idx="83">
                  <c:v>42208</c:v>
                </c:pt>
                <c:pt idx="84">
                  <c:v>42209</c:v>
                </c:pt>
                <c:pt idx="85">
                  <c:v>42210</c:v>
                </c:pt>
                <c:pt idx="86">
                  <c:v>42211</c:v>
                </c:pt>
                <c:pt idx="87">
                  <c:v>42212</c:v>
                </c:pt>
                <c:pt idx="88">
                  <c:v>42213</c:v>
                </c:pt>
                <c:pt idx="89">
                  <c:v>42214</c:v>
                </c:pt>
                <c:pt idx="90">
                  <c:v>42215</c:v>
                </c:pt>
                <c:pt idx="91">
                  <c:v>42216</c:v>
                </c:pt>
                <c:pt idx="92">
                  <c:v>42217</c:v>
                </c:pt>
                <c:pt idx="93">
                  <c:v>42218</c:v>
                </c:pt>
                <c:pt idx="94">
                  <c:v>42219</c:v>
                </c:pt>
                <c:pt idx="95">
                  <c:v>42220</c:v>
                </c:pt>
                <c:pt idx="96">
                  <c:v>42221</c:v>
                </c:pt>
                <c:pt idx="97">
                  <c:v>42222</c:v>
                </c:pt>
                <c:pt idx="98">
                  <c:v>42223</c:v>
                </c:pt>
                <c:pt idx="99">
                  <c:v>42224</c:v>
                </c:pt>
                <c:pt idx="100">
                  <c:v>42225</c:v>
                </c:pt>
                <c:pt idx="101">
                  <c:v>42226</c:v>
                </c:pt>
                <c:pt idx="102">
                  <c:v>42227</c:v>
                </c:pt>
                <c:pt idx="103">
                  <c:v>42228</c:v>
                </c:pt>
                <c:pt idx="104">
                  <c:v>42229</c:v>
                </c:pt>
                <c:pt idx="105">
                  <c:v>42230</c:v>
                </c:pt>
                <c:pt idx="106">
                  <c:v>42231</c:v>
                </c:pt>
                <c:pt idx="107">
                  <c:v>42232</c:v>
                </c:pt>
                <c:pt idx="108">
                  <c:v>42233</c:v>
                </c:pt>
                <c:pt idx="109">
                  <c:v>42234</c:v>
                </c:pt>
                <c:pt idx="110">
                  <c:v>42235</c:v>
                </c:pt>
                <c:pt idx="111">
                  <c:v>42236</c:v>
                </c:pt>
                <c:pt idx="112">
                  <c:v>42237</c:v>
                </c:pt>
                <c:pt idx="113">
                  <c:v>42238</c:v>
                </c:pt>
                <c:pt idx="114">
                  <c:v>42239</c:v>
                </c:pt>
                <c:pt idx="115">
                  <c:v>42240</c:v>
                </c:pt>
                <c:pt idx="116">
                  <c:v>42241</c:v>
                </c:pt>
                <c:pt idx="117">
                  <c:v>42242</c:v>
                </c:pt>
                <c:pt idx="118">
                  <c:v>42243</c:v>
                </c:pt>
                <c:pt idx="119">
                  <c:v>42244</c:v>
                </c:pt>
                <c:pt idx="120">
                  <c:v>42245</c:v>
                </c:pt>
                <c:pt idx="121">
                  <c:v>42246</c:v>
                </c:pt>
                <c:pt idx="122">
                  <c:v>42247</c:v>
                </c:pt>
                <c:pt idx="123">
                  <c:v>42248</c:v>
                </c:pt>
                <c:pt idx="124">
                  <c:v>42249</c:v>
                </c:pt>
                <c:pt idx="125">
                  <c:v>42250</c:v>
                </c:pt>
                <c:pt idx="126">
                  <c:v>42251</c:v>
                </c:pt>
                <c:pt idx="127">
                  <c:v>42252</c:v>
                </c:pt>
                <c:pt idx="128">
                  <c:v>42253</c:v>
                </c:pt>
                <c:pt idx="129">
                  <c:v>42254</c:v>
                </c:pt>
                <c:pt idx="130">
                  <c:v>42255</c:v>
                </c:pt>
                <c:pt idx="131">
                  <c:v>42256</c:v>
                </c:pt>
                <c:pt idx="132">
                  <c:v>42257</c:v>
                </c:pt>
                <c:pt idx="133">
                  <c:v>42258</c:v>
                </c:pt>
                <c:pt idx="134">
                  <c:v>42259</c:v>
                </c:pt>
                <c:pt idx="135">
                  <c:v>42260</c:v>
                </c:pt>
                <c:pt idx="136">
                  <c:v>42261</c:v>
                </c:pt>
                <c:pt idx="137">
                  <c:v>42262</c:v>
                </c:pt>
                <c:pt idx="138">
                  <c:v>42263</c:v>
                </c:pt>
                <c:pt idx="139">
                  <c:v>42264</c:v>
                </c:pt>
                <c:pt idx="140">
                  <c:v>42265</c:v>
                </c:pt>
                <c:pt idx="141">
                  <c:v>42266</c:v>
                </c:pt>
                <c:pt idx="142">
                  <c:v>42267</c:v>
                </c:pt>
                <c:pt idx="143">
                  <c:v>42268</c:v>
                </c:pt>
                <c:pt idx="144">
                  <c:v>42269</c:v>
                </c:pt>
                <c:pt idx="145">
                  <c:v>42270</c:v>
                </c:pt>
                <c:pt idx="146">
                  <c:v>42271</c:v>
                </c:pt>
                <c:pt idx="147">
                  <c:v>42272</c:v>
                </c:pt>
                <c:pt idx="148">
                  <c:v>42273</c:v>
                </c:pt>
                <c:pt idx="149">
                  <c:v>42274</c:v>
                </c:pt>
                <c:pt idx="150">
                  <c:v>42275</c:v>
                </c:pt>
                <c:pt idx="151">
                  <c:v>42276</c:v>
                </c:pt>
                <c:pt idx="152">
                  <c:v>42277</c:v>
                </c:pt>
                <c:pt idx="153">
                  <c:v>42278</c:v>
                </c:pt>
                <c:pt idx="154">
                  <c:v>42279</c:v>
                </c:pt>
                <c:pt idx="155">
                  <c:v>42280</c:v>
                </c:pt>
                <c:pt idx="156">
                  <c:v>42281</c:v>
                </c:pt>
                <c:pt idx="157">
                  <c:v>42282</c:v>
                </c:pt>
                <c:pt idx="158">
                  <c:v>42283</c:v>
                </c:pt>
                <c:pt idx="159">
                  <c:v>42284</c:v>
                </c:pt>
                <c:pt idx="160">
                  <c:v>42285</c:v>
                </c:pt>
                <c:pt idx="161">
                  <c:v>42286</c:v>
                </c:pt>
                <c:pt idx="162">
                  <c:v>42287</c:v>
                </c:pt>
                <c:pt idx="163">
                  <c:v>42288</c:v>
                </c:pt>
                <c:pt idx="164">
                  <c:v>42289</c:v>
                </c:pt>
                <c:pt idx="165">
                  <c:v>42290</c:v>
                </c:pt>
                <c:pt idx="166">
                  <c:v>42291</c:v>
                </c:pt>
                <c:pt idx="167">
                  <c:v>42292</c:v>
                </c:pt>
                <c:pt idx="168">
                  <c:v>42293</c:v>
                </c:pt>
                <c:pt idx="169">
                  <c:v>42294</c:v>
                </c:pt>
                <c:pt idx="170">
                  <c:v>42295</c:v>
                </c:pt>
                <c:pt idx="171">
                  <c:v>42296</c:v>
                </c:pt>
                <c:pt idx="172">
                  <c:v>42297</c:v>
                </c:pt>
                <c:pt idx="173">
                  <c:v>42298</c:v>
                </c:pt>
                <c:pt idx="174">
                  <c:v>42299</c:v>
                </c:pt>
                <c:pt idx="175">
                  <c:v>42300</c:v>
                </c:pt>
                <c:pt idx="176">
                  <c:v>42301</c:v>
                </c:pt>
                <c:pt idx="177">
                  <c:v>42302</c:v>
                </c:pt>
                <c:pt idx="178">
                  <c:v>42303</c:v>
                </c:pt>
                <c:pt idx="179">
                  <c:v>42304</c:v>
                </c:pt>
                <c:pt idx="180">
                  <c:v>42305</c:v>
                </c:pt>
                <c:pt idx="181">
                  <c:v>42306</c:v>
                </c:pt>
                <c:pt idx="182">
                  <c:v>42307</c:v>
                </c:pt>
                <c:pt idx="183">
                  <c:v>42308</c:v>
                </c:pt>
                <c:pt idx="184">
                  <c:v>42309</c:v>
                </c:pt>
                <c:pt idx="185">
                  <c:v>42310</c:v>
                </c:pt>
                <c:pt idx="186">
                  <c:v>42311</c:v>
                </c:pt>
                <c:pt idx="187">
                  <c:v>42312</c:v>
                </c:pt>
                <c:pt idx="188">
                  <c:v>42313</c:v>
                </c:pt>
                <c:pt idx="189">
                  <c:v>42314</c:v>
                </c:pt>
                <c:pt idx="190">
                  <c:v>42315</c:v>
                </c:pt>
                <c:pt idx="191">
                  <c:v>42316</c:v>
                </c:pt>
                <c:pt idx="192">
                  <c:v>42317</c:v>
                </c:pt>
                <c:pt idx="193">
                  <c:v>42318</c:v>
                </c:pt>
                <c:pt idx="194">
                  <c:v>42349</c:v>
                </c:pt>
                <c:pt idx="195">
                  <c:v>42350</c:v>
                </c:pt>
                <c:pt idx="196">
                  <c:v>42351</c:v>
                </c:pt>
                <c:pt idx="197">
                  <c:v>42352</c:v>
                </c:pt>
                <c:pt idx="198">
                  <c:v>42353</c:v>
                </c:pt>
                <c:pt idx="199">
                  <c:v>42354</c:v>
                </c:pt>
                <c:pt idx="200">
                  <c:v>42355</c:v>
                </c:pt>
                <c:pt idx="201">
                  <c:v>42356</c:v>
                </c:pt>
                <c:pt idx="202">
                  <c:v>42357</c:v>
                </c:pt>
                <c:pt idx="203">
                  <c:v>42358</c:v>
                </c:pt>
                <c:pt idx="204">
                  <c:v>42359</c:v>
                </c:pt>
                <c:pt idx="205">
                  <c:v>42360</c:v>
                </c:pt>
                <c:pt idx="206">
                  <c:v>42361</c:v>
                </c:pt>
                <c:pt idx="207">
                  <c:v>42362</c:v>
                </c:pt>
                <c:pt idx="208">
                  <c:v>42363</c:v>
                </c:pt>
                <c:pt idx="209">
                  <c:v>42364</c:v>
                </c:pt>
                <c:pt idx="210">
                  <c:v>42365</c:v>
                </c:pt>
                <c:pt idx="211">
                  <c:v>42366</c:v>
                </c:pt>
                <c:pt idx="212">
                  <c:v>42367</c:v>
                </c:pt>
                <c:pt idx="213">
                  <c:v>42368</c:v>
                </c:pt>
                <c:pt idx="214">
                  <c:v>42369</c:v>
                </c:pt>
                <c:pt idx="215">
                  <c:v>42370</c:v>
                </c:pt>
                <c:pt idx="216">
                  <c:v>42371</c:v>
                </c:pt>
                <c:pt idx="217">
                  <c:v>42372</c:v>
                </c:pt>
                <c:pt idx="218">
                  <c:v>42373</c:v>
                </c:pt>
                <c:pt idx="219">
                  <c:v>42374</c:v>
                </c:pt>
                <c:pt idx="220">
                  <c:v>42375</c:v>
                </c:pt>
                <c:pt idx="221">
                  <c:v>42376</c:v>
                </c:pt>
                <c:pt idx="222">
                  <c:v>42377</c:v>
                </c:pt>
                <c:pt idx="223">
                  <c:v>42378</c:v>
                </c:pt>
                <c:pt idx="224">
                  <c:v>42379</c:v>
                </c:pt>
                <c:pt idx="225">
                  <c:v>42380</c:v>
                </c:pt>
                <c:pt idx="226">
                  <c:v>42381</c:v>
                </c:pt>
                <c:pt idx="227">
                  <c:v>42382</c:v>
                </c:pt>
                <c:pt idx="228">
                  <c:v>42383</c:v>
                </c:pt>
                <c:pt idx="229">
                  <c:v>42384</c:v>
                </c:pt>
                <c:pt idx="230">
                  <c:v>42385</c:v>
                </c:pt>
                <c:pt idx="231">
                  <c:v>42386</c:v>
                </c:pt>
                <c:pt idx="232">
                  <c:v>42387</c:v>
                </c:pt>
                <c:pt idx="233">
                  <c:v>42388</c:v>
                </c:pt>
                <c:pt idx="234">
                  <c:v>42389</c:v>
                </c:pt>
                <c:pt idx="235">
                  <c:v>42390</c:v>
                </c:pt>
                <c:pt idx="236">
                  <c:v>42391</c:v>
                </c:pt>
                <c:pt idx="237">
                  <c:v>42392</c:v>
                </c:pt>
                <c:pt idx="238">
                  <c:v>42393</c:v>
                </c:pt>
                <c:pt idx="239">
                  <c:v>42394</c:v>
                </c:pt>
                <c:pt idx="240">
                  <c:v>42395</c:v>
                </c:pt>
                <c:pt idx="241">
                  <c:v>42396</c:v>
                </c:pt>
                <c:pt idx="242">
                  <c:v>42397</c:v>
                </c:pt>
                <c:pt idx="243">
                  <c:v>42398</c:v>
                </c:pt>
                <c:pt idx="244">
                  <c:v>42399</c:v>
                </c:pt>
                <c:pt idx="245">
                  <c:v>42400</c:v>
                </c:pt>
                <c:pt idx="246">
                  <c:v>42401</c:v>
                </c:pt>
                <c:pt idx="247">
                  <c:v>42402</c:v>
                </c:pt>
                <c:pt idx="248">
                  <c:v>42403</c:v>
                </c:pt>
                <c:pt idx="249">
                  <c:v>42404</c:v>
                </c:pt>
                <c:pt idx="250">
                  <c:v>42405</c:v>
                </c:pt>
                <c:pt idx="251">
                  <c:v>42406</c:v>
                </c:pt>
                <c:pt idx="252">
                  <c:v>42407</c:v>
                </c:pt>
                <c:pt idx="253">
                  <c:v>42408</c:v>
                </c:pt>
                <c:pt idx="254">
                  <c:v>42409</c:v>
                </c:pt>
                <c:pt idx="255">
                  <c:v>42410</c:v>
                </c:pt>
                <c:pt idx="256">
                  <c:v>42411</c:v>
                </c:pt>
                <c:pt idx="257">
                  <c:v>42412</c:v>
                </c:pt>
                <c:pt idx="258">
                  <c:v>42413</c:v>
                </c:pt>
                <c:pt idx="259">
                  <c:v>42414</c:v>
                </c:pt>
                <c:pt idx="260">
                  <c:v>42415</c:v>
                </c:pt>
                <c:pt idx="261">
                  <c:v>42416</c:v>
                </c:pt>
                <c:pt idx="262">
                  <c:v>42417</c:v>
                </c:pt>
                <c:pt idx="263">
                  <c:v>42418</c:v>
                </c:pt>
                <c:pt idx="264">
                  <c:v>42419</c:v>
                </c:pt>
                <c:pt idx="265">
                  <c:v>42420</c:v>
                </c:pt>
                <c:pt idx="266">
                  <c:v>42421</c:v>
                </c:pt>
                <c:pt idx="267">
                  <c:v>42422</c:v>
                </c:pt>
                <c:pt idx="268">
                  <c:v>42423</c:v>
                </c:pt>
                <c:pt idx="269">
                  <c:v>42424</c:v>
                </c:pt>
                <c:pt idx="270">
                  <c:v>42425</c:v>
                </c:pt>
                <c:pt idx="271">
                  <c:v>42426</c:v>
                </c:pt>
                <c:pt idx="272">
                  <c:v>42427</c:v>
                </c:pt>
                <c:pt idx="273">
                  <c:v>42428</c:v>
                </c:pt>
                <c:pt idx="274">
                  <c:v>42429</c:v>
                </c:pt>
                <c:pt idx="275">
                  <c:v>42430</c:v>
                </c:pt>
                <c:pt idx="276">
                  <c:v>42431</c:v>
                </c:pt>
                <c:pt idx="277">
                  <c:v>42432</c:v>
                </c:pt>
                <c:pt idx="278">
                  <c:v>42433</c:v>
                </c:pt>
                <c:pt idx="279">
                  <c:v>42434</c:v>
                </c:pt>
                <c:pt idx="280">
                  <c:v>42435</c:v>
                </c:pt>
                <c:pt idx="281">
                  <c:v>42436</c:v>
                </c:pt>
                <c:pt idx="282">
                  <c:v>42437</c:v>
                </c:pt>
                <c:pt idx="283">
                  <c:v>42438</c:v>
                </c:pt>
                <c:pt idx="284">
                  <c:v>42439</c:v>
                </c:pt>
                <c:pt idx="285">
                  <c:v>42440</c:v>
                </c:pt>
                <c:pt idx="286">
                  <c:v>42441</c:v>
                </c:pt>
                <c:pt idx="287">
                  <c:v>42442</c:v>
                </c:pt>
                <c:pt idx="288">
                  <c:v>42443</c:v>
                </c:pt>
                <c:pt idx="289">
                  <c:v>42444</c:v>
                </c:pt>
                <c:pt idx="290">
                  <c:v>42445</c:v>
                </c:pt>
                <c:pt idx="291">
                  <c:v>42446</c:v>
                </c:pt>
                <c:pt idx="292">
                  <c:v>42447</c:v>
                </c:pt>
                <c:pt idx="293">
                  <c:v>42448</c:v>
                </c:pt>
                <c:pt idx="294">
                  <c:v>42449</c:v>
                </c:pt>
                <c:pt idx="295">
                  <c:v>42450</c:v>
                </c:pt>
                <c:pt idx="296">
                  <c:v>42451</c:v>
                </c:pt>
                <c:pt idx="297">
                  <c:v>42452</c:v>
                </c:pt>
                <c:pt idx="298">
                  <c:v>42453</c:v>
                </c:pt>
                <c:pt idx="299">
                  <c:v>42454</c:v>
                </c:pt>
                <c:pt idx="300">
                  <c:v>42455</c:v>
                </c:pt>
                <c:pt idx="301">
                  <c:v>42456</c:v>
                </c:pt>
                <c:pt idx="302">
                  <c:v>42457</c:v>
                </c:pt>
                <c:pt idx="303">
                  <c:v>42458</c:v>
                </c:pt>
                <c:pt idx="304">
                  <c:v>42459</c:v>
                </c:pt>
                <c:pt idx="305">
                  <c:v>42460</c:v>
                </c:pt>
                <c:pt idx="306">
                  <c:v>42461</c:v>
                </c:pt>
                <c:pt idx="307">
                  <c:v>42462</c:v>
                </c:pt>
                <c:pt idx="308">
                  <c:v>42463</c:v>
                </c:pt>
                <c:pt idx="309">
                  <c:v>42464</c:v>
                </c:pt>
                <c:pt idx="310">
                  <c:v>42465</c:v>
                </c:pt>
                <c:pt idx="311">
                  <c:v>42466</c:v>
                </c:pt>
                <c:pt idx="312">
                  <c:v>42467</c:v>
                </c:pt>
                <c:pt idx="313">
                  <c:v>42468</c:v>
                </c:pt>
                <c:pt idx="314">
                  <c:v>42469</c:v>
                </c:pt>
                <c:pt idx="315">
                  <c:v>42470</c:v>
                </c:pt>
                <c:pt idx="316">
                  <c:v>42471</c:v>
                </c:pt>
                <c:pt idx="317">
                  <c:v>42472</c:v>
                </c:pt>
                <c:pt idx="318">
                  <c:v>42473</c:v>
                </c:pt>
                <c:pt idx="319">
                  <c:v>42474</c:v>
                </c:pt>
                <c:pt idx="320">
                  <c:v>42475</c:v>
                </c:pt>
                <c:pt idx="321">
                  <c:v>42476</c:v>
                </c:pt>
                <c:pt idx="322">
                  <c:v>42477</c:v>
                </c:pt>
                <c:pt idx="323">
                  <c:v>42478</c:v>
                </c:pt>
                <c:pt idx="324">
                  <c:v>42479</c:v>
                </c:pt>
                <c:pt idx="325">
                  <c:v>42480</c:v>
                </c:pt>
                <c:pt idx="326">
                  <c:v>42481</c:v>
                </c:pt>
                <c:pt idx="327">
                  <c:v>42482</c:v>
                </c:pt>
                <c:pt idx="328">
                  <c:v>42483</c:v>
                </c:pt>
                <c:pt idx="329">
                  <c:v>42484</c:v>
                </c:pt>
                <c:pt idx="330">
                  <c:v>42485</c:v>
                </c:pt>
                <c:pt idx="331">
                  <c:v>42486</c:v>
                </c:pt>
                <c:pt idx="332">
                  <c:v>42487</c:v>
                </c:pt>
                <c:pt idx="333">
                  <c:v>42488</c:v>
                </c:pt>
                <c:pt idx="334">
                  <c:v>42489</c:v>
                </c:pt>
                <c:pt idx="335">
                  <c:v>42490</c:v>
                </c:pt>
                <c:pt idx="336">
                  <c:v>42491</c:v>
                </c:pt>
                <c:pt idx="337">
                  <c:v>42492</c:v>
                </c:pt>
                <c:pt idx="338">
                  <c:v>42493</c:v>
                </c:pt>
                <c:pt idx="339">
                  <c:v>42494</c:v>
                </c:pt>
                <c:pt idx="340">
                  <c:v>42495</c:v>
                </c:pt>
                <c:pt idx="341">
                  <c:v>42496</c:v>
                </c:pt>
                <c:pt idx="342">
                  <c:v>42497</c:v>
                </c:pt>
                <c:pt idx="343">
                  <c:v>42498</c:v>
                </c:pt>
                <c:pt idx="344">
                  <c:v>42499</c:v>
                </c:pt>
                <c:pt idx="345">
                  <c:v>42500</c:v>
                </c:pt>
                <c:pt idx="346">
                  <c:v>42501</c:v>
                </c:pt>
                <c:pt idx="347">
                  <c:v>42502</c:v>
                </c:pt>
                <c:pt idx="348">
                  <c:v>42503</c:v>
                </c:pt>
                <c:pt idx="349">
                  <c:v>42504</c:v>
                </c:pt>
                <c:pt idx="350">
                  <c:v>42505</c:v>
                </c:pt>
                <c:pt idx="351">
                  <c:v>42506</c:v>
                </c:pt>
                <c:pt idx="352">
                  <c:v>42507</c:v>
                </c:pt>
                <c:pt idx="353">
                  <c:v>42508</c:v>
                </c:pt>
                <c:pt idx="354">
                  <c:v>42509</c:v>
                </c:pt>
                <c:pt idx="355">
                  <c:v>42510</c:v>
                </c:pt>
                <c:pt idx="356">
                  <c:v>42511</c:v>
                </c:pt>
                <c:pt idx="357">
                  <c:v>42512</c:v>
                </c:pt>
                <c:pt idx="358">
                  <c:v>42513</c:v>
                </c:pt>
                <c:pt idx="359">
                  <c:v>42514</c:v>
                </c:pt>
                <c:pt idx="360">
                  <c:v>42515</c:v>
                </c:pt>
                <c:pt idx="361">
                  <c:v>42516</c:v>
                </c:pt>
                <c:pt idx="362">
                  <c:v>42517</c:v>
                </c:pt>
                <c:pt idx="363">
                  <c:v>42518</c:v>
                </c:pt>
                <c:pt idx="364">
                  <c:v>42519</c:v>
                </c:pt>
                <c:pt idx="365">
                  <c:v>42520</c:v>
                </c:pt>
                <c:pt idx="366">
                  <c:v>42521</c:v>
                </c:pt>
                <c:pt idx="367">
                  <c:v>42522</c:v>
                </c:pt>
                <c:pt idx="368">
                  <c:v>42523</c:v>
                </c:pt>
                <c:pt idx="369">
                  <c:v>42524</c:v>
                </c:pt>
                <c:pt idx="370">
                  <c:v>42525</c:v>
                </c:pt>
                <c:pt idx="371">
                  <c:v>42526</c:v>
                </c:pt>
                <c:pt idx="372">
                  <c:v>42527</c:v>
                </c:pt>
                <c:pt idx="373">
                  <c:v>42528</c:v>
                </c:pt>
                <c:pt idx="374">
                  <c:v>42529</c:v>
                </c:pt>
                <c:pt idx="375">
                  <c:v>42530</c:v>
                </c:pt>
                <c:pt idx="376">
                  <c:v>42531</c:v>
                </c:pt>
                <c:pt idx="377">
                  <c:v>42532</c:v>
                </c:pt>
                <c:pt idx="378">
                  <c:v>42533</c:v>
                </c:pt>
                <c:pt idx="379">
                  <c:v>42534</c:v>
                </c:pt>
                <c:pt idx="380">
                  <c:v>42535</c:v>
                </c:pt>
                <c:pt idx="381">
                  <c:v>42536</c:v>
                </c:pt>
                <c:pt idx="382">
                  <c:v>42537</c:v>
                </c:pt>
                <c:pt idx="383">
                  <c:v>42538</c:v>
                </c:pt>
                <c:pt idx="384">
                  <c:v>42539</c:v>
                </c:pt>
                <c:pt idx="385">
                  <c:v>42540</c:v>
                </c:pt>
                <c:pt idx="386">
                  <c:v>42541</c:v>
                </c:pt>
                <c:pt idx="387">
                  <c:v>42542</c:v>
                </c:pt>
                <c:pt idx="388">
                  <c:v>42543</c:v>
                </c:pt>
                <c:pt idx="389">
                  <c:v>42544</c:v>
                </c:pt>
                <c:pt idx="390">
                  <c:v>42545</c:v>
                </c:pt>
                <c:pt idx="391">
                  <c:v>42546</c:v>
                </c:pt>
                <c:pt idx="392">
                  <c:v>42547</c:v>
                </c:pt>
                <c:pt idx="393">
                  <c:v>42548</c:v>
                </c:pt>
                <c:pt idx="394">
                  <c:v>42549</c:v>
                </c:pt>
                <c:pt idx="395">
                  <c:v>42550</c:v>
                </c:pt>
                <c:pt idx="396">
                  <c:v>42551</c:v>
                </c:pt>
                <c:pt idx="397">
                  <c:v>42552</c:v>
                </c:pt>
                <c:pt idx="398">
                  <c:v>42553</c:v>
                </c:pt>
                <c:pt idx="399">
                  <c:v>42554</c:v>
                </c:pt>
                <c:pt idx="400">
                  <c:v>42555</c:v>
                </c:pt>
                <c:pt idx="401">
                  <c:v>42556</c:v>
                </c:pt>
                <c:pt idx="402">
                  <c:v>42557</c:v>
                </c:pt>
                <c:pt idx="403">
                  <c:v>42558</c:v>
                </c:pt>
                <c:pt idx="404">
                  <c:v>42559</c:v>
                </c:pt>
                <c:pt idx="405">
                  <c:v>42560</c:v>
                </c:pt>
                <c:pt idx="406">
                  <c:v>42561</c:v>
                </c:pt>
                <c:pt idx="407">
                  <c:v>42562</c:v>
                </c:pt>
                <c:pt idx="408">
                  <c:v>42563</c:v>
                </c:pt>
                <c:pt idx="409">
                  <c:v>42564</c:v>
                </c:pt>
                <c:pt idx="410">
                  <c:v>42565</c:v>
                </c:pt>
                <c:pt idx="411">
                  <c:v>42566</c:v>
                </c:pt>
                <c:pt idx="412">
                  <c:v>42567</c:v>
                </c:pt>
                <c:pt idx="413">
                  <c:v>42568</c:v>
                </c:pt>
                <c:pt idx="414">
                  <c:v>42569</c:v>
                </c:pt>
                <c:pt idx="415">
                  <c:v>42570</c:v>
                </c:pt>
                <c:pt idx="416">
                  <c:v>42571</c:v>
                </c:pt>
                <c:pt idx="417">
                  <c:v>42572</c:v>
                </c:pt>
                <c:pt idx="418">
                  <c:v>42573</c:v>
                </c:pt>
                <c:pt idx="419">
                  <c:v>42574</c:v>
                </c:pt>
                <c:pt idx="420">
                  <c:v>42575</c:v>
                </c:pt>
                <c:pt idx="421">
                  <c:v>42576</c:v>
                </c:pt>
                <c:pt idx="422">
                  <c:v>42577</c:v>
                </c:pt>
                <c:pt idx="423">
                  <c:v>42578</c:v>
                </c:pt>
                <c:pt idx="424">
                  <c:v>42579</c:v>
                </c:pt>
                <c:pt idx="425">
                  <c:v>42580</c:v>
                </c:pt>
                <c:pt idx="426">
                  <c:v>42581</c:v>
                </c:pt>
                <c:pt idx="427">
                  <c:v>42582</c:v>
                </c:pt>
                <c:pt idx="428">
                  <c:v>42583</c:v>
                </c:pt>
                <c:pt idx="429">
                  <c:v>42584</c:v>
                </c:pt>
                <c:pt idx="430">
                  <c:v>42585</c:v>
                </c:pt>
                <c:pt idx="431">
                  <c:v>42586</c:v>
                </c:pt>
                <c:pt idx="432">
                  <c:v>42587</c:v>
                </c:pt>
                <c:pt idx="433">
                  <c:v>42588</c:v>
                </c:pt>
                <c:pt idx="434">
                  <c:v>42589</c:v>
                </c:pt>
                <c:pt idx="435">
                  <c:v>42590</c:v>
                </c:pt>
                <c:pt idx="436">
                  <c:v>42591</c:v>
                </c:pt>
                <c:pt idx="437">
                  <c:v>42592</c:v>
                </c:pt>
                <c:pt idx="438">
                  <c:v>42593</c:v>
                </c:pt>
                <c:pt idx="439">
                  <c:v>42594</c:v>
                </c:pt>
                <c:pt idx="440">
                  <c:v>42595</c:v>
                </c:pt>
                <c:pt idx="441">
                  <c:v>42596</c:v>
                </c:pt>
                <c:pt idx="442">
                  <c:v>42597</c:v>
                </c:pt>
                <c:pt idx="443">
                  <c:v>42598</c:v>
                </c:pt>
                <c:pt idx="444">
                  <c:v>42599</c:v>
                </c:pt>
                <c:pt idx="445">
                  <c:v>42600</c:v>
                </c:pt>
                <c:pt idx="446">
                  <c:v>42601</c:v>
                </c:pt>
                <c:pt idx="447">
                  <c:v>42602</c:v>
                </c:pt>
                <c:pt idx="448">
                  <c:v>42603</c:v>
                </c:pt>
                <c:pt idx="449">
                  <c:v>42604</c:v>
                </c:pt>
                <c:pt idx="450">
                  <c:v>42605</c:v>
                </c:pt>
                <c:pt idx="451">
                  <c:v>42606</c:v>
                </c:pt>
                <c:pt idx="452">
                  <c:v>42607</c:v>
                </c:pt>
                <c:pt idx="453">
                  <c:v>42608</c:v>
                </c:pt>
                <c:pt idx="454">
                  <c:v>42609</c:v>
                </c:pt>
                <c:pt idx="455">
                  <c:v>42610</c:v>
                </c:pt>
                <c:pt idx="456">
                  <c:v>42611</c:v>
                </c:pt>
                <c:pt idx="457">
                  <c:v>42612</c:v>
                </c:pt>
                <c:pt idx="458">
                  <c:v>42613</c:v>
                </c:pt>
                <c:pt idx="459">
                  <c:v>42614</c:v>
                </c:pt>
                <c:pt idx="460">
                  <c:v>42615</c:v>
                </c:pt>
                <c:pt idx="461">
                  <c:v>42616</c:v>
                </c:pt>
                <c:pt idx="462">
                  <c:v>42617</c:v>
                </c:pt>
                <c:pt idx="463">
                  <c:v>42618</c:v>
                </c:pt>
                <c:pt idx="464">
                  <c:v>42619</c:v>
                </c:pt>
                <c:pt idx="465">
                  <c:v>42620</c:v>
                </c:pt>
                <c:pt idx="466">
                  <c:v>42621</c:v>
                </c:pt>
                <c:pt idx="467">
                  <c:v>42622</c:v>
                </c:pt>
                <c:pt idx="468">
                  <c:v>42623</c:v>
                </c:pt>
                <c:pt idx="469">
                  <c:v>42624</c:v>
                </c:pt>
                <c:pt idx="470">
                  <c:v>42625</c:v>
                </c:pt>
                <c:pt idx="471">
                  <c:v>42626</c:v>
                </c:pt>
                <c:pt idx="472">
                  <c:v>42627</c:v>
                </c:pt>
                <c:pt idx="473">
                  <c:v>42628</c:v>
                </c:pt>
                <c:pt idx="474">
                  <c:v>42629</c:v>
                </c:pt>
                <c:pt idx="475">
                  <c:v>42630</c:v>
                </c:pt>
                <c:pt idx="476">
                  <c:v>42631</c:v>
                </c:pt>
                <c:pt idx="477">
                  <c:v>42632</c:v>
                </c:pt>
                <c:pt idx="478">
                  <c:v>42633</c:v>
                </c:pt>
                <c:pt idx="479">
                  <c:v>42634</c:v>
                </c:pt>
                <c:pt idx="480">
                  <c:v>42635</c:v>
                </c:pt>
                <c:pt idx="481">
                  <c:v>42636</c:v>
                </c:pt>
                <c:pt idx="482">
                  <c:v>42637</c:v>
                </c:pt>
                <c:pt idx="483">
                  <c:v>42638</c:v>
                </c:pt>
                <c:pt idx="484">
                  <c:v>42639</c:v>
                </c:pt>
                <c:pt idx="485">
                  <c:v>42640</c:v>
                </c:pt>
                <c:pt idx="486">
                  <c:v>42641</c:v>
                </c:pt>
                <c:pt idx="487">
                  <c:v>42642</c:v>
                </c:pt>
                <c:pt idx="488">
                  <c:v>42643</c:v>
                </c:pt>
                <c:pt idx="489">
                  <c:v>42644</c:v>
                </c:pt>
                <c:pt idx="490">
                  <c:v>42645</c:v>
                </c:pt>
                <c:pt idx="491">
                  <c:v>42646</c:v>
                </c:pt>
                <c:pt idx="492">
                  <c:v>42647</c:v>
                </c:pt>
                <c:pt idx="493">
                  <c:v>42648</c:v>
                </c:pt>
                <c:pt idx="494">
                  <c:v>42649</c:v>
                </c:pt>
                <c:pt idx="495">
                  <c:v>42650</c:v>
                </c:pt>
                <c:pt idx="496">
                  <c:v>42651</c:v>
                </c:pt>
                <c:pt idx="497">
                  <c:v>42652</c:v>
                </c:pt>
                <c:pt idx="498">
                  <c:v>42653</c:v>
                </c:pt>
                <c:pt idx="499">
                  <c:v>42654</c:v>
                </c:pt>
                <c:pt idx="500">
                  <c:v>42655</c:v>
                </c:pt>
                <c:pt idx="501">
                  <c:v>42656</c:v>
                </c:pt>
                <c:pt idx="502">
                  <c:v>42657</c:v>
                </c:pt>
                <c:pt idx="503">
                  <c:v>42658</c:v>
                </c:pt>
                <c:pt idx="504">
                  <c:v>42659</c:v>
                </c:pt>
                <c:pt idx="505">
                  <c:v>42660</c:v>
                </c:pt>
                <c:pt idx="506">
                  <c:v>42661</c:v>
                </c:pt>
                <c:pt idx="507">
                  <c:v>42662</c:v>
                </c:pt>
                <c:pt idx="508">
                  <c:v>42663</c:v>
                </c:pt>
                <c:pt idx="509">
                  <c:v>42664</c:v>
                </c:pt>
                <c:pt idx="510">
                  <c:v>42665</c:v>
                </c:pt>
                <c:pt idx="511">
                  <c:v>42666</c:v>
                </c:pt>
                <c:pt idx="512">
                  <c:v>42667</c:v>
                </c:pt>
                <c:pt idx="513">
                  <c:v>42668</c:v>
                </c:pt>
                <c:pt idx="514">
                  <c:v>42669</c:v>
                </c:pt>
                <c:pt idx="515">
                  <c:v>42670</c:v>
                </c:pt>
                <c:pt idx="516">
                  <c:v>42671</c:v>
                </c:pt>
                <c:pt idx="517">
                  <c:v>42672</c:v>
                </c:pt>
                <c:pt idx="518">
                  <c:v>42673</c:v>
                </c:pt>
                <c:pt idx="519">
                  <c:v>42674</c:v>
                </c:pt>
                <c:pt idx="520">
                  <c:v>42675</c:v>
                </c:pt>
                <c:pt idx="521">
                  <c:v>42676</c:v>
                </c:pt>
                <c:pt idx="522">
                  <c:v>42677</c:v>
                </c:pt>
                <c:pt idx="523">
                  <c:v>42678</c:v>
                </c:pt>
                <c:pt idx="524">
                  <c:v>42679</c:v>
                </c:pt>
                <c:pt idx="525">
                  <c:v>42680</c:v>
                </c:pt>
                <c:pt idx="526">
                  <c:v>42681</c:v>
                </c:pt>
                <c:pt idx="527">
                  <c:v>42682</c:v>
                </c:pt>
                <c:pt idx="528">
                  <c:v>42683</c:v>
                </c:pt>
                <c:pt idx="529">
                  <c:v>42684</c:v>
                </c:pt>
                <c:pt idx="530">
                  <c:v>42685</c:v>
                </c:pt>
                <c:pt idx="531">
                  <c:v>42686</c:v>
                </c:pt>
                <c:pt idx="532">
                  <c:v>42687</c:v>
                </c:pt>
                <c:pt idx="533">
                  <c:v>42688</c:v>
                </c:pt>
                <c:pt idx="534">
                  <c:v>42689</c:v>
                </c:pt>
                <c:pt idx="535">
                  <c:v>42690</c:v>
                </c:pt>
                <c:pt idx="536">
                  <c:v>42691</c:v>
                </c:pt>
                <c:pt idx="537">
                  <c:v>42692</c:v>
                </c:pt>
                <c:pt idx="538">
                  <c:v>42693</c:v>
                </c:pt>
                <c:pt idx="539">
                  <c:v>42694</c:v>
                </c:pt>
                <c:pt idx="540">
                  <c:v>42695</c:v>
                </c:pt>
                <c:pt idx="541">
                  <c:v>42696</c:v>
                </c:pt>
                <c:pt idx="542">
                  <c:v>42697</c:v>
                </c:pt>
                <c:pt idx="543">
                  <c:v>42698</c:v>
                </c:pt>
                <c:pt idx="544">
                  <c:v>42699</c:v>
                </c:pt>
                <c:pt idx="545">
                  <c:v>42700</c:v>
                </c:pt>
                <c:pt idx="546">
                  <c:v>42701</c:v>
                </c:pt>
                <c:pt idx="547">
                  <c:v>42702</c:v>
                </c:pt>
                <c:pt idx="548">
                  <c:v>42703</c:v>
                </c:pt>
                <c:pt idx="549">
                  <c:v>42704</c:v>
                </c:pt>
                <c:pt idx="550">
                  <c:v>42705</c:v>
                </c:pt>
                <c:pt idx="551">
                  <c:v>42706</c:v>
                </c:pt>
                <c:pt idx="552">
                  <c:v>42707</c:v>
                </c:pt>
                <c:pt idx="553">
                  <c:v>42708</c:v>
                </c:pt>
                <c:pt idx="554">
                  <c:v>42709</c:v>
                </c:pt>
                <c:pt idx="555">
                  <c:v>42710</c:v>
                </c:pt>
                <c:pt idx="556">
                  <c:v>42711</c:v>
                </c:pt>
                <c:pt idx="557">
                  <c:v>42712</c:v>
                </c:pt>
                <c:pt idx="558">
                  <c:v>42713</c:v>
                </c:pt>
                <c:pt idx="559">
                  <c:v>42714</c:v>
                </c:pt>
                <c:pt idx="560">
                  <c:v>42715</c:v>
                </c:pt>
                <c:pt idx="561">
                  <c:v>42716</c:v>
                </c:pt>
                <c:pt idx="562">
                  <c:v>42717</c:v>
                </c:pt>
                <c:pt idx="563">
                  <c:v>42718</c:v>
                </c:pt>
                <c:pt idx="564">
                  <c:v>42719</c:v>
                </c:pt>
                <c:pt idx="565">
                  <c:v>42720</c:v>
                </c:pt>
                <c:pt idx="566">
                  <c:v>42721</c:v>
                </c:pt>
                <c:pt idx="567">
                  <c:v>42722</c:v>
                </c:pt>
                <c:pt idx="568">
                  <c:v>42723</c:v>
                </c:pt>
                <c:pt idx="569">
                  <c:v>42724</c:v>
                </c:pt>
                <c:pt idx="570">
                  <c:v>42725</c:v>
                </c:pt>
                <c:pt idx="571">
                  <c:v>42726</c:v>
                </c:pt>
                <c:pt idx="572">
                  <c:v>42727</c:v>
                </c:pt>
                <c:pt idx="573">
                  <c:v>42728</c:v>
                </c:pt>
                <c:pt idx="574">
                  <c:v>42729</c:v>
                </c:pt>
                <c:pt idx="575">
                  <c:v>42730</c:v>
                </c:pt>
                <c:pt idx="576">
                  <c:v>42731</c:v>
                </c:pt>
                <c:pt idx="577">
                  <c:v>42732</c:v>
                </c:pt>
                <c:pt idx="578">
                  <c:v>42733</c:v>
                </c:pt>
                <c:pt idx="579">
                  <c:v>42734</c:v>
                </c:pt>
                <c:pt idx="580">
                  <c:v>42735</c:v>
                </c:pt>
                <c:pt idx="581">
                  <c:v>42736</c:v>
                </c:pt>
                <c:pt idx="582">
                  <c:v>42737</c:v>
                </c:pt>
                <c:pt idx="583">
                  <c:v>42738</c:v>
                </c:pt>
                <c:pt idx="584">
                  <c:v>42739</c:v>
                </c:pt>
                <c:pt idx="585">
                  <c:v>42740</c:v>
                </c:pt>
                <c:pt idx="586">
                  <c:v>42741</c:v>
                </c:pt>
                <c:pt idx="587">
                  <c:v>42742</c:v>
                </c:pt>
                <c:pt idx="588">
                  <c:v>42743</c:v>
                </c:pt>
                <c:pt idx="589">
                  <c:v>42744</c:v>
                </c:pt>
                <c:pt idx="590">
                  <c:v>42745</c:v>
                </c:pt>
                <c:pt idx="591">
                  <c:v>42746</c:v>
                </c:pt>
                <c:pt idx="592">
                  <c:v>42747</c:v>
                </c:pt>
                <c:pt idx="593">
                  <c:v>42748</c:v>
                </c:pt>
                <c:pt idx="594">
                  <c:v>42749</c:v>
                </c:pt>
                <c:pt idx="595">
                  <c:v>42750</c:v>
                </c:pt>
                <c:pt idx="596">
                  <c:v>42751</c:v>
                </c:pt>
                <c:pt idx="597">
                  <c:v>42752</c:v>
                </c:pt>
                <c:pt idx="598">
                  <c:v>42753</c:v>
                </c:pt>
                <c:pt idx="599">
                  <c:v>42754</c:v>
                </c:pt>
                <c:pt idx="600">
                  <c:v>42755</c:v>
                </c:pt>
                <c:pt idx="601">
                  <c:v>42756</c:v>
                </c:pt>
                <c:pt idx="602">
                  <c:v>42757</c:v>
                </c:pt>
                <c:pt idx="603">
                  <c:v>42758</c:v>
                </c:pt>
                <c:pt idx="604">
                  <c:v>42759</c:v>
                </c:pt>
                <c:pt idx="605">
                  <c:v>42760</c:v>
                </c:pt>
                <c:pt idx="606">
                  <c:v>42761</c:v>
                </c:pt>
                <c:pt idx="607">
                  <c:v>42762</c:v>
                </c:pt>
                <c:pt idx="608">
                  <c:v>42763</c:v>
                </c:pt>
                <c:pt idx="609">
                  <c:v>42764</c:v>
                </c:pt>
                <c:pt idx="610">
                  <c:v>42765</c:v>
                </c:pt>
                <c:pt idx="611">
                  <c:v>42766</c:v>
                </c:pt>
                <c:pt idx="612">
                  <c:v>42767</c:v>
                </c:pt>
                <c:pt idx="613">
                  <c:v>42768</c:v>
                </c:pt>
                <c:pt idx="614">
                  <c:v>42769</c:v>
                </c:pt>
                <c:pt idx="615">
                  <c:v>42770</c:v>
                </c:pt>
                <c:pt idx="616">
                  <c:v>42771</c:v>
                </c:pt>
                <c:pt idx="617">
                  <c:v>42772</c:v>
                </c:pt>
                <c:pt idx="618">
                  <c:v>42773</c:v>
                </c:pt>
                <c:pt idx="619">
                  <c:v>42774</c:v>
                </c:pt>
                <c:pt idx="620">
                  <c:v>42775</c:v>
                </c:pt>
                <c:pt idx="621">
                  <c:v>42776</c:v>
                </c:pt>
                <c:pt idx="622">
                  <c:v>42777</c:v>
                </c:pt>
                <c:pt idx="623">
                  <c:v>42778</c:v>
                </c:pt>
                <c:pt idx="624">
                  <c:v>42779</c:v>
                </c:pt>
                <c:pt idx="625">
                  <c:v>42780</c:v>
                </c:pt>
                <c:pt idx="626">
                  <c:v>42781</c:v>
                </c:pt>
                <c:pt idx="627">
                  <c:v>42782</c:v>
                </c:pt>
                <c:pt idx="628">
                  <c:v>42783</c:v>
                </c:pt>
                <c:pt idx="629">
                  <c:v>42784</c:v>
                </c:pt>
                <c:pt idx="630">
                  <c:v>42785</c:v>
                </c:pt>
                <c:pt idx="631">
                  <c:v>42786</c:v>
                </c:pt>
                <c:pt idx="632">
                  <c:v>42787</c:v>
                </c:pt>
                <c:pt idx="633">
                  <c:v>42788</c:v>
                </c:pt>
                <c:pt idx="634">
                  <c:v>42789</c:v>
                </c:pt>
                <c:pt idx="635">
                  <c:v>42790</c:v>
                </c:pt>
                <c:pt idx="636">
                  <c:v>42791</c:v>
                </c:pt>
                <c:pt idx="637">
                  <c:v>42792</c:v>
                </c:pt>
                <c:pt idx="638">
                  <c:v>42793</c:v>
                </c:pt>
                <c:pt idx="639">
                  <c:v>42794</c:v>
                </c:pt>
                <c:pt idx="640">
                  <c:v>42795</c:v>
                </c:pt>
                <c:pt idx="641">
                  <c:v>42796</c:v>
                </c:pt>
                <c:pt idx="642">
                  <c:v>42797</c:v>
                </c:pt>
                <c:pt idx="643">
                  <c:v>42798</c:v>
                </c:pt>
                <c:pt idx="644">
                  <c:v>42799</c:v>
                </c:pt>
                <c:pt idx="645">
                  <c:v>42800</c:v>
                </c:pt>
                <c:pt idx="646">
                  <c:v>42801</c:v>
                </c:pt>
                <c:pt idx="647">
                  <c:v>42802</c:v>
                </c:pt>
                <c:pt idx="648">
                  <c:v>42803</c:v>
                </c:pt>
                <c:pt idx="649">
                  <c:v>42804</c:v>
                </c:pt>
                <c:pt idx="650">
                  <c:v>42805</c:v>
                </c:pt>
                <c:pt idx="651">
                  <c:v>42806</c:v>
                </c:pt>
                <c:pt idx="652">
                  <c:v>42807</c:v>
                </c:pt>
                <c:pt idx="653">
                  <c:v>42808</c:v>
                </c:pt>
                <c:pt idx="654">
                  <c:v>42809</c:v>
                </c:pt>
                <c:pt idx="655">
                  <c:v>42810</c:v>
                </c:pt>
                <c:pt idx="656">
                  <c:v>42811</c:v>
                </c:pt>
                <c:pt idx="657">
                  <c:v>42812</c:v>
                </c:pt>
                <c:pt idx="658">
                  <c:v>42813</c:v>
                </c:pt>
                <c:pt idx="659">
                  <c:v>42814</c:v>
                </c:pt>
                <c:pt idx="660">
                  <c:v>42815</c:v>
                </c:pt>
                <c:pt idx="661">
                  <c:v>42816</c:v>
                </c:pt>
                <c:pt idx="662">
                  <c:v>42817</c:v>
                </c:pt>
                <c:pt idx="663">
                  <c:v>42818</c:v>
                </c:pt>
                <c:pt idx="664">
                  <c:v>42819</c:v>
                </c:pt>
                <c:pt idx="665">
                  <c:v>42820</c:v>
                </c:pt>
                <c:pt idx="666">
                  <c:v>42821</c:v>
                </c:pt>
                <c:pt idx="667">
                  <c:v>42822</c:v>
                </c:pt>
                <c:pt idx="668">
                  <c:v>42823</c:v>
                </c:pt>
                <c:pt idx="669">
                  <c:v>42824</c:v>
                </c:pt>
                <c:pt idx="670">
                  <c:v>42825</c:v>
                </c:pt>
                <c:pt idx="671">
                  <c:v>42826</c:v>
                </c:pt>
                <c:pt idx="672">
                  <c:v>42827</c:v>
                </c:pt>
                <c:pt idx="673">
                  <c:v>42828</c:v>
                </c:pt>
                <c:pt idx="674">
                  <c:v>42829</c:v>
                </c:pt>
                <c:pt idx="675">
                  <c:v>42830</c:v>
                </c:pt>
                <c:pt idx="676">
                  <c:v>42831</c:v>
                </c:pt>
                <c:pt idx="677">
                  <c:v>42832</c:v>
                </c:pt>
                <c:pt idx="678">
                  <c:v>42833</c:v>
                </c:pt>
                <c:pt idx="679">
                  <c:v>42834</c:v>
                </c:pt>
                <c:pt idx="680">
                  <c:v>42835</c:v>
                </c:pt>
                <c:pt idx="681">
                  <c:v>42836</c:v>
                </c:pt>
                <c:pt idx="682">
                  <c:v>42837</c:v>
                </c:pt>
                <c:pt idx="683">
                  <c:v>42838</c:v>
                </c:pt>
                <c:pt idx="684">
                  <c:v>42839</c:v>
                </c:pt>
                <c:pt idx="685">
                  <c:v>42840</c:v>
                </c:pt>
                <c:pt idx="686">
                  <c:v>42841</c:v>
                </c:pt>
                <c:pt idx="687">
                  <c:v>42842</c:v>
                </c:pt>
                <c:pt idx="688">
                  <c:v>42843</c:v>
                </c:pt>
                <c:pt idx="689">
                  <c:v>42844</c:v>
                </c:pt>
                <c:pt idx="690">
                  <c:v>42845</c:v>
                </c:pt>
                <c:pt idx="691">
                  <c:v>42846</c:v>
                </c:pt>
                <c:pt idx="692">
                  <c:v>42847</c:v>
                </c:pt>
                <c:pt idx="693">
                  <c:v>42848</c:v>
                </c:pt>
                <c:pt idx="694">
                  <c:v>42849</c:v>
                </c:pt>
                <c:pt idx="695">
                  <c:v>42850</c:v>
                </c:pt>
                <c:pt idx="696">
                  <c:v>42851</c:v>
                </c:pt>
                <c:pt idx="697">
                  <c:v>42852</c:v>
                </c:pt>
                <c:pt idx="698">
                  <c:v>42853</c:v>
                </c:pt>
                <c:pt idx="699">
                  <c:v>42854</c:v>
                </c:pt>
                <c:pt idx="700">
                  <c:v>42855</c:v>
                </c:pt>
                <c:pt idx="701">
                  <c:v>42856</c:v>
                </c:pt>
                <c:pt idx="702">
                  <c:v>42857</c:v>
                </c:pt>
                <c:pt idx="703">
                  <c:v>42858</c:v>
                </c:pt>
                <c:pt idx="704">
                  <c:v>42859</c:v>
                </c:pt>
                <c:pt idx="705">
                  <c:v>42860</c:v>
                </c:pt>
                <c:pt idx="706">
                  <c:v>42861</c:v>
                </c:pt>
                <c:pt idx="707">
                  <c:v>42862</c:v>
                </c:pt>
                <c:pt idx="708">
                  <c:v>42863</c:v>
                </c:pt>
                <c:pt idx="709">
                  <c:v>42864</c:v>
                </c:pt>
                <c:pt idx="710">
                  <c:v>42865</c:v>
                </c:pt>
                <c:pt idx="711">
                  <c:v>42866</c:v>
                </c:pt>
                <c:pt idx="712">
                  <c:v>42867</c:v>
                </c:pt>
                <c:pt idx="713">
                  <c:v>42868</c:v>
                </c:pt>
                <c:pt idx="714">
                  <c:v>42869</c:v>
                </c:pt>
                <c:pt idx="715">
                  <c:v>42870</c:v>
                </c:pt>
                <c:pt idx="716">
                  <c:v>42871</c:v>
                </c:pt>
                <c:pt idx="717">
                  <c:v>42872</c:v>
                </c:pt>
                <c:pt idx="718">
                  <c:v>42873</c:v>
                </c:pt>
                <c:pt idx="719">
                  <c:v>42874</c:v>
                </c:pt>
                <c:pt idx="720">
                  <c:v>42875</c:v>
                </c:pt>
                <c:pt idx="721">
                  <c:v>42876</c:v>
                </c:pt>
                <c:pt idx="722">
                  <c:v>42877</c:v>
                </c:pt>
                <c:pt idx="723">
                  <c:v>42878</c:v>
                </c:pt>
                <c:pt idx="724">
                  <c:v>42879</c:v>
                </c:pt>
                <c:pt idx="725">
                  <c:v>42880</c:v>
                </c:pt>
                <c:pt idx="726">
                  <c:v>42881</c:v>
                </c:pt>
                <c:pt idx="727">
                  <c:v>42882</c:v>
                </c:pt>
                <c:pt idx="728">
                  <c:v>42883</c:v>
                </c:pt>
                <c:pt idx="729">
                  <c:v>42884</c:v>
                </c:pt>
                <c:pt idx="730">
                  <c:v>42885</c:v>
                </c:pt>
                <c:pt idx="731">
                  <c:v>42886</c:v>
                </c:pt>
                <c:pt idx="732">
                  <c:v>42887</c:v>
                </c:pt>
                <c:pt idx="733">
                  <c:v>42888</c:v>
                </c:pt>
                <c:pt idx="734">
                  <c:v>42889</c:v>
                </c:pt>
                <c:pt idx="735">
                  <c:v>42890</c:v>
                </c:pt>
                <c:pt idx="736">
                  <c:v>42891</c:v>
                </c:pt>
                <c:pt idx="737">
                  <c:v>42892</c:v>
                </c:pt>
                <c:pt idx="738">
                  <c:v>42893</c:v>
                </c:pt>
                <c:pt idx="739">
                  <c:v>42894</c:v>
                </c:pt>
                <c:pt idx="740">
                  <c:v>42895</c:v>
                </c:pt>
                <c:pt idx="741">
                  <c:v>42896</c:v>
                </c:pt>
                <c:pt idx="742">
                  <c:v>42897</c:v>
                </c:pt>
                <c:pt idx="743">
                  <c:v>42898</c:v>
                </c:pt>
                <c:pt idx="744">
                  <c:v>42899</c:v>
                </c:pt>
                <c:pt idx="745">
                  <c:v>42900</c:v>
                </c:pt>
                <c:pt idx="746">
                  <c:v>42901</c:v>
                </c:pt>
                <c:pt idx="747">
                  <c:v>42902</c:v>
                </c:pt>
                <c:pt idx="748">
                  <c:v>42903</c:v>
                </c:pt>
                <c:pt idx="749">
                  <c:v>42904</c:v>
                </c:pt>
                <c:pt idx="750">
                  <c:v>42905</c:v>
                </c:pt>
                <c:pt idx="751">
                  <c:v>42906</c:v>
                </c:pt>
                <c:pt idx="752">
                  <c:v>42907</c:v>
                </c:pt>
                <c:pt idx="753">
                  <c:v>42908</c:v>
                </c:pt>
                <c:pt idx="754">
                  <c:v>42909</c:v>
                </c:pt>
                <c:pt idx="755">
                  <c:v>42910</c:v>
                </c:pt>
                <c:pt idx="756">
                  <c:v>42911</c:v>
                </c:pt>
                <c:pt idx="757">
                  <c:v>42912</c:v>
                </c:pt>
                <c:pt idx="758">
                  <c:v>42913</c:v>
                </c:pt>
                <c:pt idx="759">
                  <c:v>42914</c:v>
                </c:pt>
                <c:pt idx="760">
                  <c:v>42915</c:v>
                </c:pt>
                <c:pt idx="761">
                  <c:v>42916</c:v>
                </c:pt>
                <c:pt idx="762">
                  <c:v>42917</c:v>
                </c:pt>
                <c:pt idx="763">
                  <c:v>42918</c:v>
                </c:pt>
                <c:pt idx="764">
                  <c:v>42919</c:v>
                </c:pt>
                <c:pt idx="765">
                  <c:v>42920</c:v>
                </c:pt>
                <c:pt idx="766">
                  <c:v>42921</c:v>
                </c:pt>
                <c:pt idx="767">
                  <c:v>42922</c:v>
                </c:pt>
                <c:pt idx="768">
                  <c:v>42923</c:v>
                </c:pt>
                <c:pt idx="769">
                  <c:v>42924</c:v>
                </c:pt>
                <c:pt idx="770">
                  <c:v>42925</c:v>
                </c:pt>
                <c:pt idx="771">
                  <c:v>42926</c:v>
                </c:pt>
                <c:pt idx="772">
                  <c:v>42927</c:v>
                </c:pt>
                <c:pt idx="773">
                  <c:v>42928</c:v>
                </c:pt>
                <c:pt idx="774">
                  <c:v>42929</c:v>
                </c:pt>
                <c:pt idx="775">
                  <c:v>42930</c:v>
                </c:pt>
                <c:pt idx="776">
                  <c:v>42931</c:v>
                </c:pt>
                <c:pt idx="777">
                  <c:v>42932</c:v>
                </c:pt>
                <c:pt idx="778">
                  <c:v>42933</c:v>
                </c:pt>
                <c:pt idx="779">
                  <c:v>42934</c:v>
                </c:pt>
                <c:pt idx="780">
                  <c:v>42935</c:v>
                </c:pt>
                <c:pt idx="781">
                  <c:v>42936</c:v>
                </c:pt>
                <c:pt idx="782">
                  <c:v>42937</c:v>
                </c:pt>
                <c:pt idx="783">
                  <c:v>42938</c:v>
                </c:pt>
                <c:pt idx="784">
                  <c:v>42939</c:v>
                </c:pt>
                <c:pt idx="785">
                  <c:v>42940</c:v>
                </c:pt>
                <c:pt idx="786">
                  <c:v>42941</c:v>
                </c:pt>
                <c:pt idx="787">
                  <c:v>42942</c:v>
                </c:pt>
                <c:pt idx="788">
                  <c:v>42943</c:v>
                </c:pt>
                <c:pt idx="789">
                  <c:v>42944</c:v>
                </c:pt>
                <c:pt idx="790">
                  <c:v>42945</c:v>
                </c:pt>
                <c:pt idx="791">
                  <c:v>42946</c:v>
                </c:pt>
                <c:pt idx="792">
                  <c:v>42947</c:v>
                </c:pt>
                <c:pt idx="793">
                  <c:v>42948</c:v>
                </c:pt>
                <c:pt idx="794">
                  <c:v>42949</c:v>
                </c:pt>
                <c:pt idx="795">
                  <c:v>42950</c:v>
                </c:pt>
                <c:pt idx="796">
                  <c:v>42951</c:v>
                </c:pt>
                <c:pt idx="797">
                  <c:v>42952</c:v>
                </c:pt>
                <c:pt idx="798">
                  <c:v>42953</c:v>
                </c:pt>
                <c:pt idx="799">
                  <c:v>42954</c:v>
                </c:pt>
                <c:pt idx="800">
                  <c:v>42955</c:v>
                </c:pt>
                <c:pt idx="801">
                  <c:v>42956</c:v>
                </c:pt>
                <c:pt idx="802">
                  <c:v>42957</c:v>
                </c:pt>
                <c:pt idx="803">
                  <c:v>42958</c:v>
                </c:pt>
                <c:pt idx="804">
                  <c:v>42959</c:v>
                </c:pt>
                <c:pt idx="805">
                  <c:v>42960</c:v>
                </c:pt>
                <c:pt idx="806">
                  <c:v>42961</c:v>
                </c:pt>
                <c:pt idx="807">
                  <c:v>42962</c:v>
                </c:pt>
                <c:pt idx="808">
                  <c:v>42963</c:v>
                </c:pt>
                <c:pt idx="809">
                  <c:v>42964</c:v>
                </c:pt>
                <c:pt idx="810">
                  <c:v>42965</c:v>
                </c:pt>
                <c:pt idx="811">
                  <c:v>42966</c:v>
                </c:pt>
                <c:pt idx="812">
                  <c:v>42967</c:v>
                </c:pt>
                <c:pt idx="813">
                  <c:v>42968</c:v>
                </c:pt>
                <c:pt idx="814">
                  <c:v>42969</c:v>
                </c:pt>
                <c:pt idx="815">
                  <c:v>42970</c:v>
                </c:pt>
                <c:pt idx="816">
                  <c:v>42971</c:v>
                </c:pt>
                <c:pt idx="817">
                  <c:v>42972</c:v>
                </c:pt>
                <c:pt idx="818">
                  <c:v>42973</c:v>
                </c:pt>
                <c:pt idx="819">
                  <c:v>42974</c:v>
                </c:pt>
                <c:pt idx="820">
                  <c:v>42975</c:v>
                </c:pt>
                <c:pt idx="821">
                  <c:v>42976</c:v>
                </c:pt>
                <c:pt idx="822">
                  <c:v>42977</c:v>
                </c:pt>
                <c:pt idx="823">
                  <c:v>42978</c:v>
                </c:pt>
                <c:pt idx="824">
                  <c:v>42979</c:v>
                </c:pt>
                <c:pt idx="825">
                  <c:v>42980</c:v>
                </c:pt>
                <c:pt idx="826">
                  <c:v>42981</c:v>
                </c:pt>
                <c:pt idx="827">
                  <c:v>42982</c:v>
                </c:pt>
                <c:pt idx="828">
                  <c:v>42983</c:v>
                </c:pt>
                <c:pt idx="829">
                  <c:v>42984</c:v>
                </c:pt>
                <c:pt idx="830">
                  <c:v>42985</c:v>
                </c:pt>
                <c:pt idx="831">
                  <c:v>42986</c:v>
                </c:pt>
                <c:pt idx="832">
                  <c:v>42987</c:v>
                </c:pt>
                <c:pt idx="833">
                  <c:v>42988</c:v>
                </c:pt>
                <c:pt idx="834">
                  <c:v>42989</c:v>
                </c:pt>
                <c:pt idx="835">
                  <c:v>42990</c:v>
                </c:pt>
                <c:pt idx="836">
                  <c:v>42991</c:v>
                </c:pt>
                <c:pt idx="837">
                  <c:v>42992</c:v>
                </c:pt>
                <c:pt idx="838">
                  <c:v>42993</c:v>
                </c:pt>
                <c:pt idx="839">
                  <c:v>42994</c:v>
                </c:pt>
                <c:pt idx="840">
                  <c:v>42995</c:v>
                </c:pt>
                <c:pt idx="841">
                  <c:v>42996</c:v>
                </c:pt>
                <c:pt idx="842">
                  <c:v>42997</c:v>
                </c:pt>
                <c:pt idx="843">
                  <c:v>42998</c:v>
                </c:pt>
                <c:pt idx="844">
                  <c:v>42999</c:v>
                </c:pt>
                <c:pt idx="845">
                  <c:v>43000</c:v>
                </c:pt>
                <c:pt idx="846">
                  <c:v>43001</c:v>
                </c:pt>
                <c:pt idx="847">
                  <c:v>43002</c:v>
                </c:pt>
                <c:pt idx="848">
                  <c:v>43003</c:v>
                </c:pt>
                <c:pt idx="849">
                  <c:v>43004</c:v>
                </c:pt>
                <c:pt idx="850">
                  <c:v>43005</c:v>
                </c:pt>
                <c:pt idx="851">
                  <c:v>43006</c:v>
                </c:pt>
                <c:pt idx="852">
                  <c:v>43007</c:v>
                </c:pt>
                <c:pt idx="853">
                  <c:v>43008</c:v>
                </c:pt>
                <c:pt idx="854">
                  <c:v>43009</c:v>
                </c:pt>
                <c:pt idx="855">
                  <c:v>43010</c:v>
                </c:pt>
                <c:pt idx="856">
                  <c:v>43011</c:v>
                </c:pt>
                <c:pt idx="857">
                  <c:v>43012</c:v>
                </c:pt>
                <c:pt idx="858">
                  <c:v>43013</c:v>
                </c:pt>
                <c:pt idx="859">
                  <c:v>43014</c:v>
                </c:pt>
                <c:pt idx="860">
                  <c:v>43015</c:v>
                </c:pt>
                <c:pt idx="861">
                  <c:v>43016</c:v>
                </c:pt>
                <c:pt idx="862">
                  <c:v>43017</c:v>
                </c:pt>
                <c:pt idx="863">
                  <c:v>43018</c:v>
                </c:pt>
                <c:pt idx="864">
                  <c:v>43019</c:v>
                </c:pt>
                <c:pt idx="865">
                  <c:v>43020</c:v>
                </c:pt>
                <c:pt idx="866">
                  <c:v>43021</c:v>
                </c:pt>
                <c:pt idx="867">
                  <c:v>43022</c:v>
                </c:pt>
                <c:pt idx="868">
                  <c:v>43023</c:v>
                </c:pt>
                <c:pt idx="869">
                  <c:v>43024</c:v>
                </c:pt>
                <c:pt idx="870">
                  <c:v>43025</c:v>
                </c:pt>
                <c:pt idx="871">
                  <c:v>43026</c:v>
                </c:pt>
                <c:pt idx="872">
                  <c:v>43027</c:v>
                </c:pt>
                <c:pt idx="873">
                  <c:v>43028</c:v>
                </c:pt>
                <c:pt idx="874">
                  <c:v>43029</c:v>
                </c:pt>
                <c:pt idx="875">
                  <c:v>43030</c:v>
                </c:pt>
                <c:pt idx="876">
                  <c:v>43031</c:v>
                </c:pt>
                <c:pt idx="877">
                  <c:v>43032</c:v>
                </c:pt>
                <c:pt idx="878">
                  <c:v>43033</c:v>
                </c:pt>
                <c:pt idx="879">
                  <c:v>43034</c:v>
                </c:pt>
                <c:pt idx="880">
                  <c:v>43035</c:v>
                </c:pt>
                <c:pt idx="881">
                  <c:v>43036</c:v>
                </c:pt>
                <c:pt idx="882">
                  <c:v>43037</c:v>
                </c:pt>
                <c:pt idx="883">
                  <c:v>43038</c:v>
                </c:pt>
                <c:pt idx="884">
                  <c:v>43039</c:v>
                </c:pt>
                <c:pt idx="885">
                  <c:v>43040</c:v>
                </c:pt>
                <c:pt idx="886">
                  <c:v>43041</c:v>
                </c:pt>
                <c:pt idx="887">
                  <c:v>43042</c:v>
                </c:pt>
                <c:pt idx="888">
                  <c:v>43043</c:v>
                </c:pt>
                <c:pt idx="889">
                  <c:v>43044</c:v>
                </c:pt>
                <c:pt idx="890">
                  <c:v>43045</c:v>
                </c:pt>
                <c:pt idx="891">
                  <c:v>43046</c:v>
                </c:pt>
                <c:pt idx="892">
                  <c:v>43047</c:v>
                </c:pt>
                <c:pt idx="893">
                  <c:v>43048</c:v>
                </c:pt>
                <c:pt idx="894">
                  <c:v>43049</c:v>
                </c:pt>
                <c:pt idx="895">
                  <c:v>43050</c:v>
                </c:pt>
                <c:pt idx="896">
                  <c:v>43051</c:v>
                </c:pt>
                <c:pt idx="897">
                  <c:v>43052</c:v>
                </c:pt>
                <c:pt idx="898">
                  <c:v>43053</c:v>
                </c:pt>
                <c:pt idx="899">
                  <c:v>43054</c:v>
                </c:pt>
                <c:pt idx="900">
                  <c:v>43055</c:v>
                </c:pt>
                <c:pt idx="901">
                  <c:v>43056</c:v>
                </c:pt>
                <c:pt idx="902">
                  <c:v>43057</c:v>
                </c:pt>
                <c:pt idx="903">
                  <c:v>43058</c:v>
                </c:pt>
                <c:pt idx="904">
                  <c:v>43059</c:v>
                </c:pt>
                <c:pt idx="905">
                  <c:v>43060</c:v>
                </c:pt>
                <c:pt idx="906">
                  <c:v>43061</c:v>
                </c:pt>
                <c:pt idx="907">
                  <c:v>43062</c:v>
                </c:pt>
                <c:pt idx="908">
                  <c:v>43063</c:v>
                </c:pt>
                <c:pt idx="909">
                  <c:v>43064</c:v>
                </c:pt>
                <c:pt idx="910">
                  <c:v>43065</c:v>
                </c:pt>
                <c:pt idx="911">
                  <c:v>43066</c:v>
                </c:pt>
                <c:pt idx="912">
                  <c:v>43067</c:v>
                </c:pt>
                <c:pt idx="913">
                  <c:v>43068</c:v>
                </c:pt>
                <c:pt idx="914">
                  <c:v>43069</c:v>
                </c:pt>
                <c:pt idx="915">
                  <c:v>43070</c:v>
                </c:pt>
                <c:pt idx="916">
                  <c:v>43071</c:v>
                </c:pt>
                <c:pt idx="917">
                  <c:v>43072</c:v>
                </c:pt>
                <c:pt idx="918">
                  <c:v>43073</c:v>
                </c:pt>
                <c:pt idx="919">
                  <c:v>43074</c:v>
                </c:pt>
                <c:pt idx="920">
                  <c:v>43075</c:v>
                </c:pt>
                <c:pt idx="921">
                  <c:v>43076</c:v>
                </c:pt>
                <c:pt idx="922">
                  <c:v>43077</c:v>
                </c:pt>
                <c:pt idx="923">
                  <c:v>43078</c:v>
                </c:pt>
                <c:pt idx="924">
                  <c:v>43079</c:v>
                </c:pt>
                <c:pt idx="925">
                  <c:v>43080</c:v>
                </c:pt>
                <c:pt idx="926">
                  <c:v>43081</c:v>
                </c:pt>
                <c:pt idx="927">
                  <c:v>43082</c:v>
                </c:pt>
                <c:pt idx="928">
                  <c:v>43083</c:v>
                </c:pt>
                <c:pt idx="929">
                  <c:v>43084</c:v>
                </c:pt>
                <c:pt idx="930">
                  <c:v>43085</c:v>
                </c:pt>
                <c:pt idx="931">
                  <c:v>43086</c:v>
                </c:pt>
                <c:pt idx="932">
                  <c:v>43087</c:v>
                </c:pt>
                <c:pt idx="933">
                  <c:v>43088</c:v>
                </c:pt>
                <c:pt idx="934">
                  <c:v>43089</c:v>
                </c:pt>
                <c:pt idx="935">
                  <c:v>43090</c:v>
                </c:pt>
                <c:pt idx="936">
                  <c:v>43091</c:v>
                </c:pt>
                <c:pt idx="937">
                  <c:v>43092</c:v>
                </c:pt>
                <c:pt idx="938">
                  <c:v>43093</c:v>
                </c:pt>
                <c:pt idx="939">
                  <c:v>43094</c:v>
                </c:pt>
                <c:pt idx="940">
                  <c:v>43095</c:v>
                </c:pt>
                <c:pt idx="941">
                  <c:v>43096</c:v>
                </c:pt>
                <c:pt idx="942">
                  <c:v>43097</c:v>
                </c:pt>
                <c:pt idx="943">
                  <c:v>43098</c:v>
                </c:pt>
                <c:pt idx="944">
                  <c:v>43099</c:v>
                </c:pt>
                <c:pt idx="945">
                  <c:v>43100</c:v>
                </c:pt>
              </c:numCache>
            </c:numRef>
          </c:cat>
          <c:val>
            <c:numRef>
              <c:f>'údaje + graf'!$D$2:$D$947</c:f>
              <c:numCache>
                <c:formatCode>#,##0.00</c:formatCode>
                <c:ptCount val="94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400000000</c:v>
                </c:pt>
                <c:pt idx="64">
                  <c:v>400000000</c:v>
                </c:pt>
                <c:pt idx="65">
                  <c:v>400000000</c:v>
                </c:pt>
                <c:pt idx="66">
                  <c:v>400000000</c:v>
                </c:pt>
                <c:pt idx="67">
                  <c:v>400000000</c:v>
                </c:pt>
                <c:pt idx="68">
                  <c:v>400000000</c:v>
                </c:pt>
                <c:pt idx="69">
                  <c:v>400000000</c:v>
                </c:pt>
                <c:pt idx="70">
                  <c:v>400000000</c:v>
                </c:pt>
                <c:pt idx="71">
                  <c:v>400000000</c:v>
                </c:pt>
                <c:pt idx="72">
                  <c:v>400000000</c:v>
                </c:pt>
                <c:pt idx="73">
                  <c:v>400000000</c:v>
                </c:pt>
                <c:pt idx="74">
                  <c:v>400000000</c:v>
                </c:pt>
                <c:pt idx="75">
                  <c:v>400000000</c:v>
                </c:pt>
                <c:pt idx="76">
                  <c:v>400000000</c:v>
                </c:pt>
                <c:pt idx="77">
                  <c:v>400000000</c:v>
                </c:pt>
                <c:pt idx="78">
                  <c:v>400000000</c:v>
                </c:pt>
                <c:pt idx="79">
                  <c:v>400000000</c:v>
                </c:pt>
                <c:pt idx="80">
                  <c:v>400000000</c:v>
                </c:pt>
                <c:pt idx="81">
                  <c:v>400000000</c:v>
                </c:pt>
                <c:pt idx="82">
                  <c:v>400000000</c:v>
                </c:pt>
                <c:pt idx="83">
                  <c:v>400000000</c:v>
                </c:pt>
                <c:pt idx="84">
                  <c:v>400000000</c:v>
                </c:pt>
                <c:pt idx="85">
                  <c:v>400000000</c:v>
                </c:pt>
                <c:pt idx="86">
                  <c:v>400000000</c:v>
                </c:pt>
                <c:pt idx="87">
                  <c:v>400000000</c:v>
                </c:pt>
                <c:pt idx="88">
                  <c:v>400000000</c:v>
                </c:pt>
                <c:pt idx="89">
                  <c:v>400000000</c:v>
                </c:pt>
                <c:pt idx="90">
                  <c:v>400000000</c:v>
                </c:pt>
                <c:pt idx="91">
                  <c:v>400000000</c:v>
                </c:pt>
                <c:pt idx="92">
                  <c:v>400000000</c:v>
                </c:pt>
                <c:pt idx="93">
                  <c:v>400000000</c:v>
                </c:pt>
                <c:pt idx="94">
                  <c:v>400000000</c:v>
                </c:pt>
                <c:pt idx="95">
                  <c:v>400000000</c:v>
                </c:pt>
                <c:pt idx="96">
                  <c:v>400000000</c:v>
                </c:pt>
                <c:pt idx="97">
                  <c:v>400000000</c:v>
                </c:pt>
                <c:pt idx="98">
                  <c:v>400000000</c:v>
                </c:pt>
                <c:pt idx="99">
                  <c:v>400000000</c:v>
                </c:pt>
                <c:pt idx="100">
                  <c:v>400000000</c:v>
                </c:pt>
                <c:pt idx="101">
                  <c:v>400000000</c:v>
                </c:pt>
                <c:pt idx="102">
                  <c:v>400000000</c:v>
                </c:pt>
                <c:pt idx="103">
                  <c:v>400000000</c:v>
                </c:pt>
                <c:pt idx="104">
                  <c:v>400000000</c:v>
                </c:pt>
                <c:pt idx="105">
                  <c:v>400000000</c:v>
                </c:pt>
                <c:pt idx="106">
                  <c:v>400000000</c:v>
                </c:pt>
                <c:pt idx="107">
                  <c:v>400000000</c:v>
                </c:pt>
                <c:pt idx="108">
                  <c:v>400000000</c:v>
                </c:pt>
                <c:pt idx="109">
                  <c:v>400000000</c:v>
                </c:pt>
                <c:pt idx="110">
                  <c:v>400000000</c:v>
                </c:pt>
                <c:pt idx="111">
                  <c:v>400000000</c:v>
                </c:pt>
                <c:pt idx="112">
                  <c:v>400000000</c:v>
                </c:pt>
                <c:pt idx="113">
                  <c:v>400000000</c:v>
                </c:pt>
                <c:pt idx="114">
                  <c:v>400000000</c:v>
                </c:pt>
                <c:pt idx="115">
                  <c:v>400000000</c:v>
                </c:pt>
                <c:pt idx="116">
                  <c:v>400000000</c:v>
                </c:pt>
                <c:pt idx="117">
                  <c:v>400000000</c:v>
                </c:pt>
                <c:pt idx="118">
                  <c:v>400000000</c:v>
                </c:pt>
                <c:pt idx="119">
                  <c:v>400000000</c:v>
                </c:pt>
                <c:pt idx="120">
                  <c:v>400000000</c:v>
                </c:pt>
                <c:pt idx="121">
                  <c:v>400000000</c:v>
                </c:pt>
                <c:pt idx="122">
                  <c:v>400000000</c:v>
                </c:pt>
                <c:pt idx="123">
                  <c:v>400000000</c:v>
                </c:pt>
                <c:pt idx="124">
                  <c:v>400000000</c:v>
                </c:pt>
                <c:pt idx="125">
                  <c:v>400000000</c:v>
                </c:pt>
                <c:pt idx="126">
                  <c:v>400000000</c:v>
                </c:pt>
                <c:pt idx="127">
                  <c:v>400000000</c:v>
                </c:pt>
                <c:pt idx="128">
                  <c:v>400000000</c:v>
                </c:pt>
                <c:pt idx="129">
                  <c:v>400000000</c:v>
                </c:pt>
                <c:pt idx="130">
                  <c:v>400000000</c:v>
                </c:pt>
                <c:pt idx="131">
                  <c:v>400000000</c:v>
                </c:pt>
                <c:pt idx="132">
                  <c:v>400000000</c:v>
                </c:pt>
                <c:pt idx="133">
                  <c:v>428330000</c:v>
                </c:pt>
                <c:pt idx="134">
                  <c:v>428330000</c:v>
                </c:pt>
                <c:pt idx="135">
                  <c:v>428330000</c:v>
                </c:pt>
                <c:pt idx="136">
                  <c:v>428330000</c:v>
                </c:pt>
                <c:pt idx="137">
                  <c:v>428330000</c:v>
                </c:pt>
                <c:pt idx="138">
                  <c:v>428330000</c:v>
                </c:pt>
                <c:pt idx="139">
                  <c:v>428330000</c:v>
                </c:pt>
                <c:pt idx="140">
                  <c:v>428330000</c:v>
                </c:pt>
                <c:pt idx="141">
                  <c:v>428330000</c:v>
                </c:pt>
                <c:pt idx="142">
                  <c:v>428330000</c:v>
                </c:pt>
                <c:pt idx="143">
                  <c:v>428330000</c:v>
                </c:pt>
                <c:pt idx="144">
                  <c:v>428330000</c:v>
                </c:pt>
                <c:pt idx="145">
                  <c:v>428330000</c:v>
                </c:pt>
                <c:pt idx="146">
                  <c:v>428330000</c:v>
                </c:pt>
                <c:pt idx="147">
                  <c:v>428330000</c:v>
                </c:pt>
                <c:pt idx="148">
                  <c:v>428330000</c:v>
                </c:pt>
                <c:pt idx="149">
                  <c:v>428330000</c:v>
                </c:pt>
                <c:pt idx="150">
                  <c:v>428330000</c:v>
                </c:pt>
                <c:pt idx="151">
                  <c:v>428330000</c:v>
                </c:pt>
                <c:pt idx="152">
                  <c:v>428330000</c:v>
                </c:pt>
                <c:pt idx="153">
                  <c:v>428330000</c:v>
                </c:pt>
                <c:pt idx="154">
                  <c:v>428330000</c:v>
                </c:pt>
                <c:pt idx="155">
                  <c:v>428330000</c:v>
                </c:pt>
                <c:pt idx="156">
                  <c:v>428330000</c:v>
                </c:pt>
                <c:pt idx="157">
                  <c:v>428330000</c:v>
                </c:pt>
                <c:pt idx="158">
                  <c:v>428330000</c:v>
                </c:pt>
                <c:pt idx="159">
                  <c:v>428330000</c:v>
                </c:pt>
                <c:pt idx="160">
                  <c:v>577330000</c:v>
                </c:pt>
                <c:pt idx="161">
                  <c:v>577330000</c:v>
                </c:pt>
                <c:pt idx="162">
                  <c:v>577330000</c:v>
                </c:pt>
                <c:pt idx="163">
                  <c:v>577330000</c:v>
                </c:pt>
                <c:pt idx="164">
                  <c:v>577330000</c:v>
                </c:pt>
                <c:pt idx="165">
                  <c:v>577330000</c:v>
                </c:pt>
                <c:pt idx="166">
                  <c:v>577330000</c:v>
                </c:pt>
                <c:pt idx="167">
                  <c:v>577330000</c:v>
                </c:pt>
                <c:pt idx="168">
                  <c:v>577330000</c:v>
                </c:pt>
                <c:pt idx="169">
                  <c:v>577330000</c:v>
                </c:pt>
                <c:pt idx="170">
                  <c:v>577330000</c:v>
                </c:pt>
                <c:pt idx="171">
                  <c:v>577330000</c:v>
                </c:pt>
                <c:pt idx="172">
                  <c:v>577330000</c:v>
                </c:pt>
                <c:pt idx="173">
                  <c:v>577330000</c:v>
                </c:pt>
                <c:pt idx="174">
                  <c:v>577330000</c:v>
                </c:pt>
                <c:pt idx="175">
                  <c:v>577330000</c:v>
                </c:pt>
                <c:pt idx="176">
                  <c:v>577330000</c:v>
                </c:pt>
                <c:pt idx="177">
                  <c:v>577330000</c:v>
                </c:pt>
                <c:pt idx="178">
                  <c:v>577330000</c:v>
                </c:pt>
                <c:pt idx="179">
                  <c:v>577330000</c:v>
                </c:pt>
                <c:pt idx="180">
                  <c:v>577330000</c:v>
                </c:pt>
                <c:pt idx="181">
                  <c:v>577330000</c:v>
                </c:pt>
                <c:pt idx="182">
                  <c:v>577330000</c:v>
                </c:pt>
                <c:pt idx="183">
                  <c:v>577330000</c:v>
                </c:pt>
                <c:pt idx="184">
                  <c:v>577330000</c:v>
                </c:pt>
                <c:pt idx="185">
                  <c:v>577330000</c:v>
                </c:pt>
                <c:pt idx="186">
                  <c:v>577330000</c:v>
                </c:pt>
                <c:pt idx="187">
                  <c:v>577330000</c:v>
                </c:pt>
                <c:pt idx="188">
                  <c:v>577330000</c:v>
                </c:pt>
                <c:pt idx="189">
                  <c:v>577330000</c:v>
                </c:pt>
                <c:pt idx="190">
                  <c:v>577330000</c:v>
                </c:pt>
                <c:pt idx="191">
                  <c:v>577330000</c:v>
                </c:pt>
                <c:pt idx="192">
                  <c:v>577330000</c:v>
                </c:pt>
                <c:pt idx="193">
                  <c:v>577330000</c:v>
                </c:pt>
                <c:pt idx="194">
                  <c:v>623330000</c:v>
                </c:pt>
                <c:pt idx="195">
                  <c:v>623330000</c:v>
                </c:pt>
                <c:pt idx="196">
                  <c:v>623330000</c:v>
                </c:pt>
                <c:pt idx="197">
                  <c:v>623330000</c:v>
                </c:pt>
                <c:pt idx="198">
                  <c:v>623330000</c:v>
                </c:pt>
                <c:pt idx="199">
                  <c:v>623330000</c:v>
                </c:pt>
                <c:pt idx="200">
                  <c:v>623330000</c:v>
                </c:pt>
                <c:pt idx="201">
                  <c:v>623330000</c:v>
                </c:pt>
                <c:pt idx="202">
                  <c:v>623330000</c:v>
                </c:pt>
                <c:pt idx="203">
                  <c:v>623330000</c:v>
                </c:pt>
                <c:pt idx="204">
                  <c:v>623330000</c:v>
                </c:pt>
                <c:pt idx="205">
                  <c:v>683330000</c:v>
                </c:pt>
                <c:pt idx="206">
                  <c:v>733330000</c:v>
                </c:pt>
                <c:pt idx="207">
                  <c:v>733330000</c:v>
                </c:pt>
                <c:pt idx="208">
                  <c:v>733330000</c:v>
                </c:pt>
                <c:pt idx="209">
                  <c:v>733330000</c:v>
                </c:pt>
                <c:pt idx="210">
                  <c:v>733330000</c:v>
                </c:pt>
                <c:pt idx="211">
                  <c:v>733330000</c:v>
                </c:pt>
                <c:pt idx="212">
                  <c:v>733330000</c:v>
                </c:pt>
                <c:pt idx="213">
                  <c:v>733330000</c:v>
                </c:pt>
                <c:pt idx="214">
                  <c:v>733330000</c:v>
                </c:pt>
                <c:pt idx="215">
                  <c:v>733330000</c:v>
                </c:pt>
                <c:pt idx="216">
                  <c:v>733330000</c:v>
                </c:pt>
                <c:pt idx="217">
                  <c:v>733330000</c:v>
                </c:pt>
                <c:pt idx="218">
                  <c:v>733330000</c:v>
                </c:pt>
                <c:pt idx="219">
                  <c:v>733330000</c:v>
                </c:pt>
                <c:pt idx="220">
                  <c:v>733330000</c:v>
                </c:pt>
                <c:pt idx="221">
                  <c:v>733330000</c:v>
                </c:pt>
                <c:pt idx="222">
                  <c:v>733330000</c:v>
                </c:pt>
                <c:pt idx="223">
                  <c:v>733330000</c:v>
                </c:pt>
                <c:pt idx="224">
                  <c:v>733330000</c:v>
                </c:pt>
                <c:pt idx="225">
                  <c:v>733330000</c:v>
                </c:pt>
                <c:pt idx="226">
                  <c:v>733330000</c:v>
                </c:pt>
                <c:pt idx="227">
                  <c:v>733330000</c:v>
                </c:pt>
                <c:pt idx="228">
                  <c:v>733330000</c:v>
                </c:pt>
                <c:pt idx="229">
                  <c:v>733330000</c:v>
                </c:pt>
                <c:pt idx="230">
                  <c:v>733330000</c:v>
                </c:pt>
                <c:pt idx="231">
                  <c:v>733330000</c:v>
                </c:pt>
                <c:pt idx="232">
                  <c:v>733330000</c:v>
                </c:pt>
                <c:pt idx="233">
                  <c:v>733330000</c:v>
                </c:pt>
                <c:pt idx="234">
                  <c:v>733330000</c:v>
                </c:pt>
                <c:pt idx="235">
                  <c:v>733330000</c:v>
                </c:pt>
                <c:pt idx="236">
                  <c:v>790341064</c:v>
                </c:pt>
                <c:pt idx="237">
                  <c:v>790341064</c:v>
                </c:pt>
                <c:pt idx="238">
                  <c:v>790341064</c:v>
                </c:pt>
                <c:pt idx="239">
                  <c:v>790341064</c:v>
                </c:pt>
                <c:pt idx="240">
                  <c:v>790341064</c:v>
                </c:pt>
                <c:pt idx="241">
                  <c:v>790341064</c:v>
                </c:pt>
                <c:pt idx="242">
                  <c:v>790341064</c:v>
                </c:pt>
                <c:pt idx="243">
                  <c:v>790341064</c:v>
                </c:pt>
                <c:pt idx="244">
                  <c:v>790341064</c:v>
                </c:pt>
                <c:pt idx="245">
                  <c:v>790341064</c:v>
                </c:pt>
                <c:pt idx="246">
                  <c:v>790341064</c:v>
                </c:pt>
                <c:pt idx="247">
                  <c:v>790341064</c:v>
                </c:pt>
                <c:pt idx="248">
                  <c:v>790341064</c:v>
                </c:pt>
                <c:pt idx="249">
                  <c:v>790341064</c:v>
                </c:pt>
                <c:pt idx="250">
                  <c:v>790341064</c:v>
                </c:pt>
                <c:pt idx="251">
                  <c:v>790341064</c:v>
                </c:pt>
                <c:pt idx="252">
                  <c:v>790341064</c:v>
                </c:pt>
                <c:pt idx="253">
                  <c:v>790341064</c:v>
                </c:pt>
                <c:pt idx="254">
                  <c:v>790341064</c:v>
                </c:pt>
                <c:pt idx="255">
                  <c:v>790341064</c:v>
                </c:pt>
                <c:pt idx="256">
                  <c:v>790341064</c:v>
                </c:pt>
                <c:pt idx="257">
                  <c:v>790341064</c:v>
                </c:pt>
                <c:pt idx="258">
                  <c:v>790341064</c:v>
                </c:pt>
                <c:pt idx="259">
                  <c:v>790341064</c:v>
                </c:pt>
                <c:pt idx="260">
                  <c:v>790341064</c:v>
                </c:pt>
                <c:pt idx="261">
                  <c:v>790341064</c:v>
                </c:pt>
                <c:pt idx="262">
                  <c:v>790341064</c:v>
                </c:pt>
                <c:pt idx="263">
                  <c:v>790341064</c:v>
                </c:pt>
                <c:pt idx="264">
                  <c:v>790341064</c:v>
                </c:pt>
                <c:pt idx="265">
                  <c:v>790341064</c:v>
                </c:pt>
                <c:pt idx="266">
                  <c:v>790341064</c:v>
                </c:pt>
                <c:pt idx="267">
                  <c:v>790341064</c:v>
                </c:pt>
                <c:pt idx="268">
                  <c:v>790341064</c:v>
                </c:pt>
                <c:pt idx="269">
                  <c:v>790341064</c:v>
                </c:pt>
                <c:pt idx="270">
                  <c:v>790341064</c:v>
                </c:pt>
                <c:pt idx="271">
                  <c:v>790341064</c:v>
                </c:pt>
                <c:pt idx="272">
                  <c:v>790341064</c:v>
                </c:pt>
                <c:pt idx="273">
                  <c:v>790341064</c:v>
                </c:pt>
                <c:pt idx="274">
                  <c:v>790341064</c:v>
                </c:pt>
                <c:pt idx="275">
                  <c:v>790341064</c:v>
                </c:pt>
                <c:pt idx="276">
                  <c:v>790341064</c:v>
                </c:pt>
                <c:pt idx="277">
                  <c:v>790341064</c:v>
                </c:pt>
                <c:pt idx="278">
                  <c:v>790341064</c:v>
                </c:pt>
                <c:pt idx="279">
                  <c:v>790341064</c:v>
                </c:pt>
                <c:pt idx="280">
                  <c:v>790341064</c:v>
                </c:pt>
                <c:pt idx="281">
                  <c:v>790341064</c:v>
                </c:pt>
                <c:pt idx="282">
                  <c:v>790341064</c:v>
                </c:pt>
                <c:pt idx="283">
                  <c:v>790341064</c:v>
                </c:pt>
                <c:pt idx="284">
                  <c:v>790341064</c:v>
                </c:pt>
                <c:pt idx="285">
                  <c:v>790341064</c:v>
                </c:pt>
                <c:pt idx="286">
                  <c:v>790341064</c:v>
                </c:pt>
                <c:pt idx="287">
                  <c:v>790341064</c:v>
                </c:pt>
                <c:pt idx="288">
                  <c:v>790341064</c:v>
                </c:pt>
                <c:pt idx="289">
                  <c:v>790341064</c:v>
                </c:pt>
                <c:pt idx="290">
                  <c:v>790341064</c:v>
                </c:pt>
                <c:pt idx="291">
                  <c:v>790341064</c:v>
                </c:pt>
                <c:pt idx="292">
                  <c:v>790341064</c:v>
                </c:pt>
                <c:pt idx="293">
                  <c:v>790341064</c:v>
                </c:pt>
                <c:pt idx="294">
                  <c:v>790341064</c:v>
                </c:pt>
                <c:pt idx="295">
                  <c:v>901341064</c:v>
                </c:pt>
                <c:pt idx="296">
                  <c:v>901341064</c:v>
                </c:pt>
                <c:pt idx="297">
                  <c:v>901341064</c:v>
                </c:pt>
                <c:pt idx="298">
                  <c:v>901341064</c:v>
                </c:pt>
                <c:pt idx="299">
                  <c:v>901341064</c:v>
                </c:pt>
                <c:pt idx="300">
                  <c:v>901341064</c:v>
                </c:pt>
                <c:pt idx="301">
                  <c:v>901341064</c:v>
                </c:pt>
                <c:pt idx="302">
                  <c:v>901341064</c:v>
                </c:pt>
                <c:pt idx="303">
                  <c:v>901341064</c:v>
                </c:pt>
                <c:pt idx="304">
                  <c:v>901341064</c:v>
                </c:pt>
                <c:pt idx="305">
                  <c:v>901341064</c:v>
                </c:pt>
                <c:pt idx="306">
                  <c:v>901341064</c:v>
                </c:pt>
                <c:pt idx="307">
                  <c:v>901341064</c:v>
                </c:pt>
                <c:pt idx="308">
                  <c:v>901341064</c:v>
                </c:pt>
                <c:pt idx="309">
                  <c:v>901341064</c:v>
                </c:pt>
                <c:pt idx="310">
                  <c:v>901341064</c:v>
                </c:pt>
                <c:pt idx="311">
                  <c:v>901341064</c:v>
                </c:pt>
                <c:pt idx="312">
                  <c:v>901341064</c:v>
                </c:pt>
                <c:pt idx="313">
                  <c:v>901341064</c:v>
                </c:pt>
                <c:pt idx="314">
                  <c:v>901341064</c:v>
                </c:pt>
                <c:pt idx="315">
                  <c:v>901341064</c:v>
                </c:pt>
                <c:pt idx="316">
                  <c:v>901341064</c:v>
                </c:pt>
                <c:pt idx="317">
                  <c:v>901341064</c:v>
                </c:pt>
                <c:pt idx="318">
                  <c:v>901341064</c:v>
                </c:pt>
                <c:pt idx="319">
                  <c:v>901341064</c:v>
                </c:pt>
                <c:pt idx="320">
                  <c:v>901341064</c:v>
                </c:pt>
                <c:pt idx="321">
                  <c:v>901341064</c:v>
                </c:pt>
                <c:pt idx="322">
                  <c:v>901341064</c:v>
                </c:pt>
                <c:pt idx="323">
                  <c:v>901341064</c:v>
                </c:pt>
                <c:pt idx="324">
                  <c:v>917141064</c:v>
                </c:pt>
                <c:pt idx="325">
                  <c:v>917141064</c:v>
                </c:pt>
                <c:pt idx="326">
                  <c:v>917141064</c:v>
                </c:pt>
                <c:pt idx="327">
                  <c:v>917141064</c:v>
                </c:pt>
                <c:pt idx="328">
                  <c:v>917141064</c:v>
                </c:pt>
                <c:pt idx="329">
                  <c:v>917141064</c:v>
                </c:pt>
                <c:pt idx="330">
                  <c:v>917141064</c:v>
                </c:pt>
                <c:pt idx="331">
                  <c:v>917141064</c:v>
                </c:pt>
                <c:pt idx="332">
                  <c:v>1006391064</c:v>
                </c:pt>
                <c:pt idx="333">
                  <c:v>1006391064</c:v>
                </c:pt>
                <c:pt idx="334">
                  <c:v>1006391064</c:v>
                </c:pt>
                <c:pt idx="335">
                  <c:v>1006391064</c:v>
                </c:pt>
                <c:pt idx="336">
                  <c:v>1006391064</c:v>
                </c:pt>
                <c:pt idx="337">
                  <c:v>1006391064</c:v>
                </c:pt>
                <c:pt idx="338">
                  <c:v>1006391064</c:v>
                </c:pt>
                <c:pt idx="339">
                  <c:v>1006391064</c:v>
                </c:pt>
                <c:pt idx="340">
                  <c:v>1006391064</c:v>
                </c:pt>
                <c:pt idx="341">
                  <c:v>1006391064</c:v>
                </c:pt>
                <c:pt idx="342">
                  <c:v>1006391064</c:v>
                </c:pt>
                <c:pt idx="343">
                  <c:v>1006391064</c:v>
                </c:pt>
                <c:pt idx="344">
                  <c:v>1006391064</c:v>
                </c:pt>
                <c:pt idx="345">
                  <c:v>1006391064</c:v>
                </c:pt>
                <c:pt idx="346">
                  <c:v>1006391064</c:v>
                </c:pt>
                <c:pt idx="347">
                  <c:v>1006391064</c:v>
                </c:pt>
                <c:pt idx="348">
                  <c:v>1006391064</c:v>
                </c:pt>
                <c:pt idx="349">
                  <c:v>1006391064</c:v>
                </c:pt>
                <c:pt idx="350">
                  <c:v>1006391064</c:v>
                </c:pt>
                <c:pt idx="351">
                  <c:v>1006391064</c:v>
                </c:pt>
                <c:pt idx="352">
                  <c:v>1006391064</c:v>
                </c:pt>
                <c:pt idx="353">
                  <c:v>1006391064</c:v>
                </c:pt>
                <c:pt idx="354">
                  <c:v>1006391064</c:v>
                </c:pt>
                <c:pt idx="355">
                  <c:v>1006391064</c:v>
                </c:pt>
                <c:pt idx="356">
                  <c:v>1006391064</c:v>
                </c:pt>
                <c:pt idx="357">
                  <c:v>1006391064</c:v>
                </c:pt>
                <c:pt idx="358">
                  <c:v>1006391064</c:v>
                </c:pt>
                <c:pt idx="359">
                  <c:v>1006391064</c:v>
                </c:pt>
                <c:pt idx="360">
                  <c:v>1006391064</c:v>
                </c:pt>
                <c:pt idx="361">
                  <c:v>1006391064</c:v>
                </c:pt>
                <c:pt idx="362">
                  <c:v>1006391064</c:v>
                </c:pt>
                <c:pt idx="363">
                  <c:v>1006391064</c:v>
                </c:pt>
                <c:pt idx="364">
                  <c:v>1006391064</c:v>
                </c:pt>
                <c:pt idx="365">
                  <c:v>1006391064</c:v>
                </c:pt>
                <c:pt idx="366">
                  <c:v>1006391064</c:v>
                </c:pt>
                <c:pt idx="367">
                  <c:v>1006391064</c:v>
                </c:pt>
                <c:pt idx="368">
                  <c:v>1006391064</c:v>
                </c:pt>
                <c:pt idx="369">
                  <c:v>1006391064</c:v>
                </c:pt>
                <c:pt idx="370">
                  <c:v>1006391064</c:v>
                </c:pt>
                <c:pt idx="371">
                  <c:v>1006391064</c:v>
                </c:pt>
                <c:pt idx="372">
                  <c:v>1006391064</c:v>
                </c:pt>
                <c:pt idx="373">
                  <c:v>1006391064</c:v>
                </c:pt>
                <c:pt idx="374">
                  <c:v>1006391064</c:v>
                </c:pt>
                <c:pt idx="375">
                  <c:v>1006391064</c:v>
                </c:pt>
                <c:pt idx="376">
                  <c:v>1006391064</c:v>
                </c:pt>
                <c:pt idx="377">
                  <c:v>1006391064</c:v>
                </c:pt>
                <c:pt idx="378">
                  <c:v>1006391064</c:v>
                </c:pt>
                <c:pt idx="379">
                  <c:v>1006391064</c:v>
                </c:pt>
                <c:pt idx="380">
                  <c:v>1006391064</c:v>
                </c:pt>
                <c:pt idx="381">
                  <c:v>1006391064</c:v>
                </c:pt>
                <c:pt idx="382">
                  <c:v>1006391064</c:v>
                </c:pt>
                <c:pt idx="383">
                  <c:v>1006391064</c:v>
                </c:pt>
                <c:pt idx="384">
                  <c:v>1006391064</c:v>
                </c:pt>
                <c:pt idx="385">
                  <c:v>1006391064</c:v>
                </c:pt>
                <c:pt idx="386">
                  <c:v>1006391064</c:v>
                </c:pt>
                <c:pt idx="387">
                  <c:v>1006391064</c:v>
                </c:pt>
                <c:pt idx="388">
                  <c:v>1006391064</c:v>
                </c:pt>
                <c:pt idx="389">
                  <c:v>1006391064</c:v>
                </c:pt>
                <c:pt idx="390">
                  <c:v>1006391064</c:v>
                </c:pt>
                <c:pt idx="391">
                  <c:v>1006391064</c:v>
                </c:pt>
                <c:pt idx="392">
                  <c:v>1006391064</c:v>
                </c:pt>
                <c:pt idx="393">
                  <c:v>1006391064</c:v>
                </c:pt>
                <c:pt idx="394">
                  <c:v>1006391064</c:v>
                </c:pt>
                <c:pt idx="395">
                  <c:v>1006391064</c:v>
                </c:pt>
                <c:pt idx="396">
                  <c:v>1006391064</c:v>
                </c:pt>
                <c:pt idx="397">
                  <c:v>1006391064</c:v>
                </c:pt>
                <c:pt idx="398">
                  <c:v>1006391064</c:v>
                </c:pt>
                <c:pt idx="399">
                  <c:v>1006391064</c:v>
                </c:pt>
                <c:pt idx="400">
                  <c:v>1006391064</c:v>
                </c:pt>
                <c:pt idx="401">
                  <c:v>1006391064</c:v>
                </c:pt>
                <c:pt idx="402">
                  <c:v>1006391064</c:v>
                </c:pt>
                <c:pt idx="403">
                  <c:v>1006391064</c:v>
                </c:pt>
                <c:pt idx="404">
                  <c:v>1006391064</c:v>
                </c:pt>
                <c:pt idx="405">
                  <c:v>1006391064</c:v>
                </c:pt>
                <c:pt idx="406">
                  <c:v>1006391064</c:v>
                </c:pt>
                <c:pt idx="407">
                  <c:v>1006391064</c:v>
                </c:pt>
                <c:pt idx="408">
                  <c:v>1006391064</c:v>
                </c:pt>
                <c:pt idx="409">
                  <c:v>1006391064</c:v>
                </c:pt>
                <c:pt idx="410">
                  <c:v>1006391064</c:v>
                </c:pt>
                <c:pt idx="411">
                  <c:v>1006391064</c:v>
                </c:pt>
                <c:pt idx="412">
                  <c:v>1006391064</c:v>
                </c:pt>
                <c:pt idx="413">
                  <c:v>1006391064</c:v>
                </c:pt>
                <c:pt idx="414">
                  <c:v>1006391064</c:v>
                </c:pt>
                <c:pt idx="415">
                  <c:v>1006391064</c:v>
                </c:pt>
                <c:pt idx="416">
                  <c:v>1006391064</c:v>
                </c:pt>
                <c:pt idx="417">
                  <c:v>1006391064</c:v>
                </c:pt>
                <c:pt idx="418">
                  <c:v>1006391064</c:v>
                </c:pt>
                <c:pt idx="419">
                  <c:v>1006391064</c:v>
                </c:pt>
                <c:pt idx="420">
                  <c:v>1006391064</c:v>
                </c:pt>
                <c:pt idx="421">
                  <c:v>1006391064</c:v>
                </c:pt>
                <c:pt idx="422">
                  <c:v>1006391064</c:v>
                </c:pt>
                <c:pt idx="423">
                  <c:v>1006391064</c:v>
                </c:pt>
                <c:pt idx="424">
                  <c:v>1006391064</c:v>
                </c:pt>
                <c:pt idx="425">
                  <c:v>1006391064</c:v>
                </c:pt>
                <c:pt idx="426">
                  <c:v>1006391064</c:v>
                </c:pt>
                <c:pt idx="427">
                  <c:v>1006391064</c:v>
                </c:pt>
                <c:pt idx="428">
                  <c:v>1006391064</c:v>
                </c:pt>
                <c:pt idx="429">
                  <c:v>1006391064</c:v>
                </c:pt>
                <c:pt idx="430">
                  <c:v>1006391064</c:v>
                </c:pt>
                <c:pt idx="431">
                  <c:v>1006391064</c:v>
                </c:pt>
                <c:pt idx="432">
                  <c:v>1006391064</c:v>
                </c:pt>
                <c:pt idx="433">
                  <c:v>1006391064</c:v>
                </c:pt>
                <c:pt idx="434">
                  <c:v>1006391064</c:v>
                </c:pt>
                <c:pt idx="435">
                  <c:v>1006391064</c:v>
                </c:pt>
                <c:pt idx="436">
                  <c:v>1006391064</c:v>
                </c:pt>
                <c:pt idx="437">
                  <c:v>1006391064</c:v>
                </c:pt>
                <c:pt idx="438">
                  <c:v>1006391064</c:v>
                </c:pt>
                <c:pt idx="439">
                  <c:v>1006391064</c:v>
                </c:pt>
                <c:pt idx="440">
                  <c:v>1006391064</c:v>
                </c:pt>
                <c:pt idx="441">
                  <c:v>1006391064</c:v>
                </c:pt>
                <c:pt idx="442">
                  <c:v>1006391064</c:v>
                </c:pt>
                <c:pt idx="443">
                  <c:v>1006391064</c:v>
                </c:pt>
                <c:pt idx="444">
                  <c:v>1006391064</c:v>
                </c:pt>
                <c:pt idx="445">
                  <c:v>1006391064</c:v>
                </c:pt>
                <c:pt idx="446">
                  <c:v>1006391064</c:v>
                </c:pt>
                <c:pt idx="447">
                  <c:v>1006391064</c:v>
                </c:pt>
                <c:pt idx="448">
                  <c:v>1006391064</c:v>
                </c:pt>
                <c:pt idx="449">
                  <c:v>1006391064</c:v>
                </c:pt>
                <c:pt idx="450">
                  <c:v>1006391064</c:v>
                </c:pt>
                <c:pt idx="451">
                  <c:v>1006391064</c:v>
                </c:pt>
                <c:pt idx="452">
                  <c:v>1006391064</c:v>
                </c:pt>
                <c:pt idx="453">
                  <c:v>1006391064</c:v>
                </c:pt>
                <c:pt idx="454">
                  <c:v>1006391064</c:v>
                </c:pt>
                <c:pt idx="455">
                  <c:v>1006391064</c:v>
                </c:pt>
                <c:pt idx="456">
                  <c:v>1006391064</c:v>
                </c:pt>
                <c:pt idx="457">
                  <c:v>1006391064</c:v>
                </c:pt>
                <c:pt idx="458">
                  <c:v>1006391064</c:v>
                </c:pt>
                <c:pt idx="459">
                  <c:v>1006391064</c:v>
                </c:pt>
                <c:pt idx="460">
                  <c:v>1006391064</c:v>
                </c:pt>
                <c:pt idx="461">
                  <c:v>1006391064</c:v>
                </c:pt>
                <c:pt idx="462">
                  <c:v>1006391064</c:v>
                </c:pt>
                <c:pt idx="463">
                  <c:v>1006391064</c:v>
                </c:pt>
                <c:pt idx="464">
                  <c:v>1006391064</c:v>
                </c:pt>
                <c:pt idx="465">
                  <c:v>1006391064</c:v>
                </c:pt>
                <c:pt idx="466">
                  <c:v>1006391064</c:v>
                </c:pt>
                <c:pt idx="467">
                  <c:v>1006391064</c:v>
                </c:pt>
                <c:pt idx="468">
                  <c:v>1006391064</c:v>
                </c:pt>
                <c:pt idx="469">
                  <c:v>1006391064</c:v>
                </c:pt>
                <c:pt idx="470">
                  <c:v>1006391064</c:v>
                </c:pt>
                <c:pt idx="471">
                  <c:v>1006391064</c:v>
                </c:pt>
                <c:pt idx="472">
                  <c:v>1006391064</c:v>
                </c:pt>
                <c:pt idx="473">
                  <c:v>1006391064</c:v>
                </c:pt>
                <c:pt idx="474">
                  <c:v>1006391064</c:v>
                </c:pt>
                <c:pt idx="475">
                  <c:v>1006391064</c:v>
                </c:pt>
                <c:pt idx="476">
                  <c:v>1006391064</c:v>
                </c:pt>
                <c:pt idx="477">
                  <c:v>1006391064</c:v>
                </c:pt>
                <c:pt idx="478">
                  <c:v>1006391064</c:v>
                </c:pt>
                <c:pt idx="479">
                  <c:v>1006391064</c:v>
                </c:pt>
                <c:pt idx="480">
                  <c:v>1006391064</c:v>
                </c:pt>
                <c:pt idx="481">
                  <c:v>1006391064</c:v>
                </c:pt>
                <c:pt idx="482">
                  <c:v>1006391064</c:v>
                </c:pt>
                <c:pt idx="483">
                  <c:v>1006391064</c:v>
                </c:pt>
                <c:pt idx="484">
                  <c:v>1006391064</c:v>
                </c:pt>
                <c:pt idx="485">
                  <c:v>1006391064</c:v>
                </c:pt>
                <c:pt idx="486">
                  <c:v>1006391064</c:v>
                </c:pt>
                <c:pt idx="487">
                  <c:v>1006391064</c:v>
                </c:pt>
                <c:pt idx="488">
                  <c:v>1006391064</c:v>
                </c:pt>
                <c:pt idx="489">
                  <c:v>1006391064</c:v>
                </c:pt>
                <c:pt idx="490">
                  <c:v>1006391064</c:v>
                </c:pt>
                <c:pt idx="491">
                  <c:v>1006391064</c:v>
                </c:pt>
                <c:pt idx="492">
                  <c:v>1006391064</c:v>
                </c:pt>
                <c:pt idx="493">
                  <c:v>1006391064</c:v>
                </c:pt>
                <c:pt idx="494">
                  <c:v>1006391064</c:v>
                </c:pt>
                <c:pt idx="495">
                  <c:v>1006391064</c:v>
                </c:pt>
                <c:pt idx="496">
                  <c:v>1006391064</c:v>
                </c:pt>
                <c:pt idx="497">
                  <c:v>1006391064</c:v>
                </c:pt>
                <c:pt idx="498">
                  <c:v>1006391064</c:v>
                </c:pt>
                <c:pt idx="499">
                  <c:v>1006391064</c:v>
                </c:pt>
                <c:pt idx="500">
                  <c:v>1006391064</c:v>
                </c:pt>
                <c:pt idx="501">
                  <c:v>1006391064</c:v>
                </c:pt>
                <c:pt idx="502">
                  <c:v>1006391064</c:v>
                </c:pt>
                <c:pt idx="503">
                  <c:v>1006391064</c:v>
                </c:pt>
                <c:pt idx="504">
                  <c:v>1006391064</c:v>
                </c:pt>
                <c:pt idx="505">
                  <c:v>1006391064</c:v>
                </c:pt>
                <c:pt idx="506">
                  <c:v>1006391064</c:v>
                </c:pt>
                <c:pt idx="507">
                  <c:v>1006391064</c:v>
                </c:pt>
                <c:pt idx="508">
                  <c:v>1006391064</c:v>
                </c:pt>
                <c:pt idx="509">
                  <c:v>1006391064</c:v>
                </c:pt>
                <c:pt idx="510">
                  <c:v>1006391064</c:v>
                </c:pt>
                <c:pt idx="511">
                  <c:v>1006391064</c:v>
                </c:pt>
                <c:pt idx="512">
                  <c:v>1006391064</c:v>
                </c:pt>
                <c:pt idx="513">
                  <c:v>1006391064</c:v>
                </c:pt>
                <c:pt idx="514">
                  <c:v>1006391064</c:v>
                </c:pt>
                <c:pt idx="515">
                  <c:v>1006391064</c:v>
                </c:pt>
                <c:pt idx="516">
                  <c:v>1006391064</c:v>
                </c:pt>
                <c:pt idx="517">
                  <c:v>1006391064</c:v>
                </c:pt>
                <c:pt idx="518">
                  <c:v>1006391064</c:v>
                </c:pt>
                <c:pt idx="519">
                  <c:v>1146391064</c:v>
                </c:pt>
                <c:pt idx="520">
                  <c:v>1146391064</c:v>
                </c:pt>
                <c:pt idx="521">
                  <c:v>1146391064</c:v>
                </c:pt>
                <c:pt idx="522">
                  <c:v>1146391064</c:v>
                </c:pt>
                <c:pt idx="523">
                  <c:v>1146391064</c:v>
                </c:pt>
                <c:pt idx="524">
                  <c:v>1146391064</c:v>
                </c:pt>
                <c:pt idx="525">
                  <c:v>1146391064</c:v>
                </c:pt>
                <c:pt idx="526">
                  <c:v>1146391064</c:v>
                </c:pt>
                <c:pt idx="527">
                  <c:v>1146391064</c:v>
                </c:pt>
                <c:pt idx="528">
                  <c:v>1146391064</c:v>
                </c:pt>
                <c:pt idx="529">
                  <c:v>1146391064</c:v>
                </c:pt>
                <c:pt idx="530">
                  <c:v>1146391064</c:v>
                </c:pt>
                <c:pt idx="531">
                  <c:v>1146391064</c:v>
                </c:pt>
                <c:pt idx="532">
                  <c:v>1146391064</c:v>
                </c:pt>
                <c:pt idx="533">
                  <c:v>1146391064</c:v>
                </c:pt>
                <c:pt idx="534">
                  <c:v>1146391064</c:v>
                </c:pt>
                <c:pt idx="535">
                  <c:v>1146391064</c:v>
                </c:pt>
                <c:pt idx="536">
                  <c:v>1146391064</c:v>
                </c:pt>
                <c:pt idx="537">
                  <c:v>1146391064</c:v>
                </c:pt>
                <c:pt idx="538">
                  <c:v>1146391064</c:v>
                </c:pt>
                <c:pt idx="539">
                  <c:v>1146391064</c:v>
                </c:pt>
                <c:pt idx="540">
                  <c:v>1146391064</c:v>
                </c:pt>
                <c:pt idx="541">
                  <c:v>1146391064</c:v>
                </c:pt>
                <c:pt idx="542">
                  <c:v>1146391064</c:v>
                </c:pt>
                <c:pt idx="543">
                  <c:v>1146391064</c:v>
                </c:pt>
                <c:pt idx="544">
                  <c:v>1146391064</c:v>
                </c:pt>
                <c:pt idx="545">
                  <c:v>1146391064</c:v>
                </c:pt>
                <c:pt idx="546">
                  <c:v>1146391064</c:v>
                </c:pt>
                <c:pt idx="547">
                  <c:v>1146391064</c:v>
                </c:pt>
                <c:pt idx="548">
                  <c:v>1146391064</c:v>
                </c:pt>
                <c:pt idx="549">
                  <c:v>1146391064</c:v>
                </c:pt>
                <c:pt idx="550">
                  <c:v>1146391064</c:v>
                </c:pt>
                <c:pt idx="551">
                  <c:v>1146391064</c:v>
                </c:pt>
                <c:pt idx="552">
                  <c:v>1146391064</c:v>
                </c:pt>
                <c:pt idx="553">
                  <c:v>1146391064</c:v>
                </c:pt>
                <c:pt idx="554">
                  <c:v>1146391064</c:v>
                </c:pt>
                <c:pt idx="555">
                  <c:v>1146391064</c:v>
                </c:pt>
                <c:pt idx="556">
                  <c:v>1146391064</c:v>
                </c:pt>
                <c:pt idx="557">
                  <c:v>1146391064</c:v>
                </c:pt>
                <c:pt idx="558">
                  <c:v>1146391064</c:v>
                </c:pt>
                <c:pt idx="559">
                  <c:v>1146391064</c:v>
                </c:pt>
                <c:pt idx="560">
                  <c:v>1146391064</c:v>
                </c:pt>
                <c:pt idx="561">
                  <c:v>1146391064</c:v>
                </c:pt>
                <c:pt idx="562">
                  <c:v>1146391064</c:v>
                </c:pt>
                <c:pt idx="563">
                  <c:v>1146391064</c:v>
                </c:pt>
                <c:pt idx="564">
                  <c:v>1146391064</c:v>
                </c:pt>
                <c:pt idx="565">
                  <c:v>1146391064</c:v>
                </c:pt>
                <c:pt idx="566">
                  <c:v>1146391064</c:v>
                </c:pt>
                <c:pt idx="567">
                  <c:v>1146391064</c:v>
                </c:pt>
                <c:pt idx="568">
                  <c:v>1146391064</c:v>
                </c:pt>
                <c:pt idx="569">
                  <c:v>1146391064</c:v>
                </c:pt>
                <c:pt idx="570">
                  <c:v>1146391064</c:v>
                </c:pt>
                <c:pt idx="571">
                  <c:v>1146391064</c:v>
                </c:pt>
                <c:pt idx="572">
                  <c:v>1146391064</c:v>
                </c:pt>
                <c:pt idx="573">
                  <c:v>1146391064</c:v>
                </c:pt>
                <c:pt idx="574">
                  <c:v>1146391064</c:v>
                </c:pt>
                <c:pt idx="575">
                  <c:v>1146391064</c:v>
                </c:pt>
                <c:pt idx="576">
                  <c:v>1146391064</c:v>
                </c:pt>
                <c:pt idx="577">
                  <c:v>1146391064</c:v>
                </c:pt>
                <c:pt idx="578">
                  <c:v>1146391064</c:v>
                </c:pt>
                <c:pt idx="579">
                  <c:v>1146391064</c:v>
                </c:pt>
                <c:pt idx="580">
                  <c:v>1146391064</c:v>
                </c:pt>
                <c:pt idx="581">
                  <c:v>1146391064</c:v>
                </c:pt>
                <c:pt idx="582">
                  <c:v>1146391064</c:v>
                </c:pt>
                <c:pt idx="583">
                  <c:v>1146391064</c:v>
                </c:pt>
                <c:pt idx="584">
                  <c:v>1146391064</c:v>
                </c:pt>
                <c:pt idx="585">
                  <c:v>1146391064</c:v>
                </c:pt>
                <c:pt idx="586">
                  <c:v>1146391064</c:v>
                </c:pt>
                <c:pt idx="587">
                  <c:v>1146391064</c:v>
                </c:pt>
                <c:pt idx="588">
                  <c:v>1146391064</c:v>
                </c:pt>
                <c:pt idx="589">
                  <c:v>1146391064</c:v>
                </c:pt>
                <c:pt idx="590">
                  <c:v>1146391064</c:v>
                </c:pt>
                <c:pt idx="591">
                  <c:v>1146391064</c:v>
                </c:pt>
                <c:pt idx="592">
                  <c:v>1146391064</c:v>
                </c:pt>
                <c:pt idx="593">
                  <c:v>1146391064</c:v>
                </c:pt>
                <c:pt idx="594">
                  <c:v>1146391064</c:v>
                </c:pt>
                <c:pt idx="595">
                  <c:v>1146391064</c:v>
                </c:pt>
                <c:pt idx="596">
                  <c:v>1146391064</c:v>
                </c:pt>
                <c:pt idx="597">
                  <c:v>1146391064</c:v>
                </c:pt>
                <c:pt idx="598">
                  <c:v>1146391064</c:v>
                </c:pt>
                <c:pt idx="599">
                  <c:v>1146391064</c:v>
                </c:pt>
                <c:pt idx="600">
                  <c:v>1146391064</c:v>
                </c:pt>
                <c:pt idx="601">
                  <c:v>1146391064</c:v>
                </c:pt>
                <c:pt idx="602">
                  <c:v>1146391064</c:v>
                </c:pt>
                <c:pt idx="603">
                  <c:v>1146391064</c:v>
                </c:pt>
                <c:pt idx="604">
                  <c:v>1146391064</c:v>
                </c:pt>
                <c:pt idx="605">
                  <c:v>1146391064</c:v>
                </c:pt>
                <c:pt idx="606">
                  <c:v>1146391064</c:v>
                </c:pt>
                <c:pt idx="607">
                  <c:v>1146391064</c:v>
                </c:pt>
                <c:pt idx="608">
                  <c:v>1146391064</c:v>
                </c:pt>
                <c:pt idx="609">
                  <c:v>1146391064</c:v>
                </c:pt>
                <c:pt idx="610">
                  <c:v>1146391064</c:v>
                </c:pt>
                <c:pt idx="611">
                  <c:v>1146391064</c:v>
                </c:pt>
                <c:pt idx="612">
                  <c:v>1146391064</c:v>
                </c:pt>
                <c:pt idx="613">
                  <c:v>1146391064</c:v>
                </c:pt>
                <c:pt idx="614">
                  <c:v>1146391064</c:v>
                </c:pt>
                <c:pt idx="615">
                  <c:v>1146391064</c:v>
                </c:pt>
                <c:pt idx="616">
                  <c:v>1146391064</c:v>
                </c:pt>
                <c:pt idx="617">
                  <c:v>1146391064</c:v>
                </c:pt>
                <c:pt idx="618">
                  <c:v>1146391064</c:v>
                </c:pt>
                <c:pt idx="619">
                  <c:v>1146391064</c:v>
                </c:pt>
                <c:pt idx="620">
                  <c:v>1146391064</c:v>
                </c:pt>
                <c:pt idx="621">
                  <c:v>1146391064</c:v>
                </c:pt>
                <c:pt idx="622">
                  <c:v>1146391064</c:v>
                </c:pt>
                <c:pt idx="623">
                  <c:v>1146391064</c:v>
                </c:pt>
                <c:pt idx="624">
                  <c:v>1146391064</c:v>
                </c:pt>
                <c:pt idx="625">
                  <c:v>1146391064</c:v>
                </c:pt>
                <c:pt idx="626">
                  <c:v>1146391064</c:v>
                </c:pt>
                <c:pt idx="627">
                  <c:v>1146391064</c:v>
                </c:pt>
                <c:pt idx="628">
                  <c:v>1146391064</c:v>
                </c:pt>
                <c:pt idx="629">
                  <c:v>1146391064</c:v>
                </c:pt>
                <c:pt idx="630">
                  <c:v>1146391064</c:v>
                </c:pt>
                <c:pt idx="631">
                  <c:v>1146391064</c:v>
                </c:pt>
                <c:pt idx="632">
                  <c:v>1146391064</c:v>
                </c:pt>
                <c:pt idx="633">
                  <c:v>1146391064</c:v>
                </c:pt>
                <c:pt idx="634">
                  <c:v>1146391064</c:v>
                </c:pt>
                <c:pt idx="635">
                  <c:v>1217391064</c:v>
                </c:pt>
                <c:pt idx="636">
                  <c:v>1217391064</c:v>
                </c:pt>
                <c:pt idx="637">
                  <c:v>1217391064</c:v>
                </c:pt>
                <c:pt idx="638">
                  <c:v>1217391064</c:v>
                </c:pt>
                <c:pt idx="639">
                  <c:v>1217391064</c:v>
                </c:pt>
                <c:pt idx="640">
                  <c:v>1217391064</c:v>
                </c:pt>
                <c:pt idx="641">
                  <c:v>1217391064</c:v>
                </c:pt>
                <c:pt idx="642">
                  <c:v>1217391064</c:v>
                </c:pt>
                <c:pt idx="643">
                  <c:v>1217391064</c:v>
                </c:pt>
                <c:pt idx="644">
                  <c:v>1217391064</c:v>
                </c:pt>
                <c:pt idx="645">
                  <c:v>1217391064</c:v>
                </c:pt>
                <c:pt idx="646">
                  <c:v>1217391064</c:v>
                </c:pt>
                <c:pt idx="647">
                  <c:v>1217391064</c:v>
                </c:pt>
                <c:pt idx="648">
                  <c:v>1217391064</c:v>
                </c:pt>
                <c:pt idx="649">
                  <c:v>1217391064</c:v>
                </c:pt>
                <c:pt idx="650">
                  <c:v>1217391064</c:v>
                </c:pt>
                <c:pt idx="651">
                  <c:v>1217391064</c:v>
                </c:pt>
                <c:pt idx="652">
                  <c:v>1217391064</c:v>
                </c:pt>
                <c:pt idx="653">
                  <c:v>1507391064</c:v>
                </c:pt>
                <c:pt idx="654">
                  <c:v>1507391064</c:v>
                </c:pt>
                <c:pt idx="655">
                  <c:v>1507391064</c:v>
                </c:pt>
                <c:pt idx="656">
                  <c:v>1507391064</c:v>
                </c:pt>
                <c:pt idx="657">
                  <c:v>1507391064</c:v>
                </c:pt>
                <c:pt idx="658">
                  <c:v>1507391064</c:v>
                </c:pt>
                <c:pt idx="659">
                  <c:v>1507391064</c:v>
                </c:pt>
                <c:pt idx="660">
                  <c:v>1507391064</c:v>
                </c:pt>
                <c:pt idx="661">
                  <c:v>1507391064</c:v>
                </c:pt>
                <c:pt idx="662">
                  <c:v>1507391064</c:v>
                </c:pt>
                <c:pt idx="663">
                  <c:v>1507391064</c:v>
                </c:pt>
                <c:pt idx="664">
                  <c:v>1507391064</c:v>
                </c:pt>
                <c:pt idx="665">
                  <c:v>1507391064</c:v>
                </c:pt>
                <c:pt idx="666">
                  <c:v>1507391064</c:v>
                </c:pt>
                <c:pt idx="667">
                  <c:v>1507391064</c:v>
                </c:pt>
                <c:pt idx="668">
                  <c:v>1507391064</c:v>
                </c:pt>
                <c:pt idx="669">
                  <c:v>1507391064</c:v>
                </c:pt>
                <c:pt idx="670">
                  <c:v>1507391064</c:v>
                </c:pt>
                <c:pt idx="671">
                  <c:v>1507391064</c:v>
                </c:pt>
                <c:pt idx="672">
                  <c:v>1507391064</c:v>
                </c:pt>
                <c:pt idx="673">
                  <c:v>1507391064</c:v>
                </c:pt>
                <c:pt idx="674">
                  <c:v>1507391064</c:v>
                </c:pt>
                <c:pt idx="675">
                  <c:v>1507391064</c:v>
                </c:pt>
                <c:pt idx="676">
                  <c:v>1507391064</c:v>
                </c:pt>
                <c:pt idx="677">
                  <c:v>1507391064</c:v>
                </c:pt>
                <c:pt idx="678">
                  <c:v>1507391064</c:v>
                </c:pt>
                <c:pt idx="679">
                  <c:v>1507391064</c:v>
                </c:pt>
                <c:pt idx="680">
                  <c:v>1507391064</c:v>
                </c:pt>
                <c:pt idx="681">
                  <c:v>1507391064</c:v>
                </c:pt>
                <c:pt idx="682">
                  <c:v>1507391064</c:v>
                </c:pt>
                <c:pt idx="683">
                  <c:v>1507391064</c:v>
                </c:pt>
                <c:pt idx="684">
                  <c:v>1507391064</c:v>
                </c:pt>
                <c:pt idx="685">
                  <c:v>1507391064</c:v>
                </c:pt>
                <c:pt idx="686">
                  <c:v>1507391064</c:v>
                </c:pt>
                <c:pt idx="687">
                  <c:v>1507391064</c:v>
                </c:pt>
                <c:pt idx="688">
                  <c:v>1507391064</c:v>
                </c:pt>
                <c:pt idx="689">
                  <c:v>1507391064</c:v>
                </c:pt>
                <c:pt idx="690">
                  <c:v>1507391064</c:v>
                </c:pt>
                <c:pt idx="691">
                  <c:v>1507391064</c:v>
                </c:pt>
                <c:pt idx="692">
                  <c:v>1507391064</c:v>
                </c:pt>
                <c:pt idx="693">
                  <c:v>1507391064</c:v>
                </c:pt>
                <c:pt idx="694">
                  <c:v>1507391064</c:v>
                </c:pt>
                <c:pt idx="695">
                  <c:v>1507391064</c:v>
                </c:pt>
                <c:pt idx="696">
                  <c:v>1507391064</c:v>
                </c:pt>
                <c:pt idx="697">
                  <c:v>1507391064</c:v>
                </c:pt>
                <c:pt idx="698">
                  <c:v>1525391064</c:v>
                </c:pt>
                <c:pt idx="699">
                  <c:v>1525391064</c:v>
                </c:pt>
                <c:pt idx="700">
                  <c:v>1525391064</c:v>
                </c:pt>
                <c:pt idx="701">
                  <c:v>1525391064</c:v>
                </c:pt>
                <c:pt idx="702">
                  <c:v>1525391064</c:v>
                </c:pt>
                <c:pt idx="703">
                  <c:v>1525391064</c:v>
                </c:pt>
                <c:pt idx="704">
                  <c:v>1525391064</c:v>
                </c:pt>
                <c:pt idx="705">
                  <c:v>1525391064</c:v>
                </c:pt>
                <c:pt idx="706">
                  <c:v>1525391064</c:v>
                </c:pt>
                <c:pt idx="707">
                  <c:v>1525391064</c:v>
                </c:pt>
                <c:pt idx="708">
                  <c:v>1525391064</c:v>
                </c:pt>
                <c:pt idx="709">
                  <c:v>1525391064</c:v>
                </c:pt>
                <c:pt idx="710">
                  <c:v>1525391064</c:v>
                </c:pt>
                <c:pt idx="711">
                  <c:v>1525391064</c:v>
                </c:pt>
                <c:pt idx="712">
                  <c:v>1525391064</c:v>
                </c:pt>
                <c:pt idx="713">
                  <c:v>1525391064</c:v>
                </c:pt>
                <c:pt idx="714">
                  <c:v>1525391064</c:v>
                </c:pt>
                <c:pt idx="715">
                  <c:v>1525391064</c:v>
                </c:pt>
                <c:pt idx="716">
                  <c:v>1525391064</c:v>
                </c:pt>
                <c:pt idx="717">
                  <c:v>1525391064</c:v>
                </c:pt>
                <c:pt idx="718">
                  <c:v>1525391064</c:v>
                </c:pt>
                <c:pt idx="719">
                  <c:v>1525391064</c:v>
                </c:pt>
                <c:pt idx="720">
                  <c:v>1525391064</c:v>
                </c:pt>
                <c:pt idx="721">
                  <c:v>1525391064</c:v>
                </c:pt>
                <c:pt idx="722">
                  <c:v>1525391064</c:v>
                </c:pt>
                <c:pt idx="723">
                  <c:v>1525391064</c:v>
                </c:pt>
                <c:pt idx="724">
                  <c:v>1525391064</c:v>
                </c:pt>
                <c:pt idx="725">
                  <c:v>1525391064</c:v>
                </c:pt>
                <c:pt idx="726">
                  <c:v>1545391064</c:v>
                </c:pt>
                <c:pt idx="727">
                  <c:v>1545391064</c:v>
                </c:pt>
                <c:pt idx="728">
                  <c:v>1545391064</c:v>
                </c:pt>
                <c:pt idx="729">
                  <c:v>1545391064</c:v>
                </c:pt>
                <c:pt idx="730">
                  <c:v>1545391064</c:v>
                </c:pt>
                <c:pt idx="731">
                  <c:v>1545391064</c:v>
                </c:pt>
                <c:pt idx="732">
                  <c:v>1545391064</c:v>
                </c:pt>
                <c:pt idx="733">
                  <c:v>1545391064</c:v>
                </c:pt>
                <c:pt idx="734">
                  <c:v>1545391064</c:v>
                </c:pt>
                <c:pt idx="735">
                  <c:v>1545391064</c:v>
                </c:pt>
                <c:pt idx="736">
                  <c:v>1545391064</c:v>
                </c:pt>
                <c:pt idx="737">
                  <c:v>1545391064</c:v>
                </c:pt>
                <c:pt idx="738">
                  <c:v>1545391064</c:v>
                </c:pt>
                <c:pt idx="739">
                  <c:v>1545391064</c:v>
                </c:pt>
                <c:pt idx="740">
                  <c:v>1545391064</c:v>
                </c:pt>
                <c:pt idx="741">
                  <c:v>1545391064</c:v>
                </c:pt>
                <c:pt idx="742">
                  <c:v>1545391064</c:v>
                </c:pt>
                <c:pt idx="743">
                  <c:v>1545391064</c:v>
                </c:pt>
                <c:pt idx="744">
                  <c:v>1545391064</c:v>
                </c:pt>
                <c:pt idx="745">
                  <c:v>1545391064</c:v>
                </c:pt>
                <c:pt idx="746">
                  <c:v>1545391064</c:v>
                </c:pt>
                <c:pt idx="747">
                  <c:v>1545391064</c:v>
                </c:pt>
                <c:pt idx="748">
                  <c:v>1545391064</c:v>
                </c:pt>
                <c:pt idx="749">
                  <c:v>1545391064</c:v>
                </c:pt>
                <c:pt idx="750">
                  <c:v>1545391064</c:v>
                </c:pt>
                <c:pt idx="751">
                  <c:v>1545391064</c:v>
                </c:pt>
                <c:pt idx="752">
                  <c:v>1545391064</c:v>
                </c:pt>
                <c:pt idx="753">
                  <c:v>1545391064</c:v>
                </c:pt>
                <c:pt idx="754">
                  <c:v>1545391064</c:v>
                </c:pt>
                <c:pt idx="755">
                  <c:v>1545391064</c:v>
                </c:pt>
                <c:pt idx="756">
                  <c:v>1545391064</c:v>
                </c:pt>
                <c:pt idx="757">
                  <c:v>1545391064</c:v>
                </c:pt>
                <c:pt idx="758">
                  <c:v>1545391064</c:v>
                </c:pt>
                <c:pt idx="759">
                  <c:v>1545391064</c:v>
                </c:pt>
                <c:pt idx="760">
                  <c:v>1545391064</c:v>
                </c:pt>
                <c:pt idx="761">
                  <c:v>1545391064</c:v>
                </c:pt>
                <c:pt idx="762">
                  <c:v>1545391064</c:v>
                </c:pt>
                <c:pt idx="763">
                  <c:v>1545391064</c:v>
                </c:pt>
                <c:pt idx="764">
                  <c:v>1545391064</c:v>
                </c:pt>
                <c:pt idx="765">
                  <c:v>1545391064</c:v>
                </c:pt>
                <c:pt idx="766">
                  <c:v>1545391064</c:v>
                </c:pt>
                <c:pt idx="767">
                  <c:v>1545391064</c:v>
                </c:pt>
                <c:pt idx="768">
                  <c:v>1545391064</c:v>
                </c:pt>
                <c:pt idx="769">
                  <c:v>1545391064</c:v>
                </c:pt>
                <c:pt idx="770">
                  <c:v>1545391064</c:v>
                </c:pt>
                <c:pt idx="771">
                  <c:v>1545391064</c:v>
                </c:pt>
                <c:pt idx="772">
                  <c:v>1545391064</c:v>
                </c:pt>
                <c:pt idx="773">
                  <c:v>1545391064</c:v>
                </c:pt>
                <c:pt idx="774">
                  <c:v>1545391064</c:v>
                </c:pt>
                <c:pt idx="775">
                  <c:v>1565391064</c:v>
                </c:pt>
                <c:pt idx="776">
                  <c:v>1565391064</c:v>
                </c:pt>
                <c:pt idx="777">
                  <c:v>1565391064</c:v>
                </c:pt>
                <c:pt idx="778">
                  <c:v>1565391064</c:v>
                </c:pt>
                <c:pt idx="779">
                  <c:v>1565391064</c:v>
                </c:pt>
                <c:pt idx="780">
                  <c:v>1565391064</c:v>
                </c:pt>
                <c:pt idx="781">
                  <c:v>1565391064</c:v>
                </c:pt>
                <c:pt idx="782">
                  <c:v>1565391064</c:v>
                </c:pt>
                <c:pt idx="783">
                  <c:v>1565391064</c:v>
                </c:pt>
                <c:pt idx="784">
                  <c:v>1565391064</c:v>
                </c:pt>
                <c:pt idx="785">
                  <c:v>1565391064</c:v>
                </c:pt>
                <c:pt idx="786">
                  <c:v>1565391064</c:v>
                </c:pt>
                <c:pt idx="787">
                  <c:v>1565391064</c:v>
                </c:pt>
                <c:pt idx="788">
                  <c:v>1565391064</c:v>
                </c:pt>
                <c:pt idx="789">
                  <c:v>1565391064</c:v>
                </c:pt>
                <c:pt idx="790">
                  <c:v>1565391064</c:v>
                </c:pt>
                <c:pt idx="791">
                  <c:v>1565391064</c:v>
                </c:pt>
                <c:pt idx="792">
                  <c:v>1565391064</c:v>
                </c:pt>
                <c:pt idx="793">
                  <c:v>1565391064</c:v>
                </c:pt>
                <c:pt idx="794">
                  <c:v>1565391064</c:v>
                </c:pt>
                <c:pt idx="795">
                  <c:v>1565391064</c:v>
                </c:pt>
                <c:pt idx="796">
                  <c:v>1565391064</c:v>
                </c:pt>
                <c:pt idx="797">
                  <c:v>1565391064</c:v>
                </c:pt>
                <c:pt idx="798">
                  <c:v>1565391064</c:v>
                </c:pt>
                <c:pt idx="799">
                  <c:v>1565391064</c:v>
                </c:pt>
                <c:pt idx="800">
                  <c:v>1565391064</c:v>
                </c:pt>
                <c:pt idx="801">
                  <c:v>1565391064</c:v>
                </c:pt>
                <c:pt idx="802">
                  <c:v>1565391064</c:v>
                </c:pt>
                <c:pt idx="803">
                  <c:v>1565391064</c:v>
                </c:pt>
                <c:pt idx="804">
                  <c:v>1565391064</c:v>
                </c:pt>
                <c:pt idx="805">
                  <c:v>1565391064</c:v>
                </c:pt>
                <c:pt idx="806">
                  <c:v>1565391064</c:v>
                </c:pt>
                <c:pt idx="807">
                  <c:v>1565391064</c:v>
                </c:pt>
                <c:pt idx="808">
                  <c:v>1565391064</c:v>
                </c:pt>
                <c:pt idx="809">
                  <c:v>1565391064</c:v>
                </c:pt>
                <c:pt idx="810">
                  <c:v>1565391064</c:v>
                </c:pt>
                <c:pt idx="811">
                  <c:v>1565391064</c:v>
                </c:pt>
                <c:pt idx="812">
                  <c:v>1565391064</c:v>
                </c:pt>
                <c:pt idx="813">
                  <c:v>1565391064</c:v>
                </c:pt>
                <c:pt idx="814">
                  <c:v>1569391064</c:v>
                </c:pt>
                <c:pt idx="815">
                  <c:v>1569391064</c:v>
                </c:pt>
                <c:pt idx="816">
                  <c:v>1569391064</c:v>
                </c:pt>
                <c:pt idx="817">
                  <c:v>1569391064</c:v>
                </c:pt>
                <c:pt idx="818">
                  <c:v>1569391064</c:v>
                </c:pt>
                <c:pt idx="819">
                  <c:v>1569391064</c:v>
                </c:pt>
                <c:pt idx="820">
                  <c:v>1569391064</c:v>
                </c:pt>
                <c:pt idx="821">
                  <c:v>1569391064</c:v>
                </c:pt>
                <c:pt idx="822">
                  <c:v>1569391064</c:v>
                </c:pt>
                <c:pt idx="823">
                  <c:v>1569391064</c:v>
                </c:pt>
                <c:pt idx="824">
                  <c:v>1569391064</c:v>
                </c:pt>
                <c:pt idx="825">
                  <c:v>1569391064</c:v>
                </c:pt>
                <c:pt idx="826">
                  <c:v>1569391064</c:v>
                </c:pt>
                <c:pt idx="827">
                  <c:v>1569391064</c:v>
                </c:pt>
                <c:pt idx="828">
                  <c:v>1569391064</c:v>
                </c:pt>
                <c:pt idx="829">
                  <c:v>1569391064</c:v>
                </c:pt>
                <c:pt idx="830">
                  <c:v>1569391064</c:v>
                </c:pt>
                <c:pt idx="831">
                  <c:v>1569391064</c:v>
                </c:pt>
                <c:pt idx="832">
                  <c:v>1569391064</c:v>
                </c:pt>
                <c:pt idx="833">
                  <c:v>1569391064</c:v>
                </c:pt>
                <c:pt idx="834">
                  <c:v>1569391064</c:v>
                </c:pt>
                <c:pt idx="835">
                  <c:v>1569391064</c:v>
                </c:pt>
                <c:pt idx="836">
                  <c:v>1569391064</c:v>
                </c:pt>
                <c:pt idx="837">
                  <c:v>1569391064</c:v>
                </c:pt>
                <c:pt idx="838">
                  <c:v>1569391064</c:v>
                </c:pt>
                <c:pt idx="839">
                  <c:v>1569391064</c:v>
                </c:pt>
                <c:pt idx="840">
                  <c:v>1569391064</c:v>
                </c:pt>
                <c:pt idx="841">
                  <c:v>1569391064</c:v>
                </c:pt>
                <c:pt idx="842">
                  <c:v>1574391064</c:v>
                </c:pt>
                <c:pt idx="843">
                  <c:v>1574391064</c:v>
                </c:pt>
                <c:pt idx="844">
                  <c:v>1574391064</c:v>
                </c:pt>
                <c:pt idx="845">
                  <c:v>1574391064</c:v>
                </c:pt>
                <c:pt idx="846">
                  <c:v>1574391064</c:v>
                </c:pt>
                <c:pt idx="847">
                  <c:v>1574391064</c:v>
                </c:pt>
                <c:pt idx="848">
                  <c:v>1574391064</c:v>
                </c:pt>
                <c:pt idx="849">
                  <c:v>1574391064</c:v>
                </c:pt>
                <c:pt idx="850">
                  <c:v>1574391064</c:v>
                </c:pt>
                <c:pt idx="851">
                  <c:v>1574391064</c:v>
                </c:pt>
                <c:pt idx="852">
                  <c:v>1587391064</c:v>
                </c:pt>
                <c:pt idx="853">
                  <c:v>1587391064</c:v>
                </c:pt>
                <c:pt idx="854">
                  <c:v>1587391064</c:v>
                </c:pt>
                <c:pt idx="855">
                  <c:v>1587391064</c:v>
                </c:pt>
                <c:pt idx="856">
                  <c:v>1587391064</c:v>
                </c:pt>
                <c:pt idx="857">
                  <c:v>1587391064</c:v>
                </c:pt>
                <c:pt idx="858">
                  <c:v>1587391064</c:v>
                </c:pt>
                <c:pt idx="859">
                  <c:v>1587391064</c:v>
                </c:pt>
                <c:pt idx="860">
                  <c:v>1587391064</c:v>
                </c:pt>
                <c:pt idx="861">
                  <c:v>1587391064</c:v>
                </c:pt>
                <c:pt idx="862">
                  <c:v>1587391064</c:v>
                </c:pt>
                <c:pt idx="863">
                  <c:v>1587391064</c:v>
                </c:pt>
                <c:pt idx="864">
                  <c:v>1587391064</c:v>
                </c:pt>
                <c:pt idx="865">
                  <c:v>1587391064</c:v>
                </c:pt>
                <c:pt idx="866">
                  <c:v>1587391064</c:v>
                </c:pt>
                <c:pt idx="867">
                  <c:v>1587391064</c:v>
                </c:pt>
                <c:pt idx="868">
                  <c:v>1587391064</c:v>
                </c:pt>
                <c:pt idx="869">
                  <c:v>1587391064</c:v>
                </c:pt>
                <c:pt idx="870">
                  <c:v>1587391064</c:v>
                </c:pt>
                <c:pt idx="871">
                  <c:v>1587391064</c:v>
                </c:pt>
                <c:pt idx="872">
                  <c:v>1587391064</c:v>
                </c:pt>
                <c:pt idx="873">
                  <c:v>1587391064</c:v>
                </c:pt>
                <c:pt idx="874">
                  <c:v>1587391064</c:v>
                </c:pt>
                <c:pt idx="875">
                  <c:v>1587391064</c:v>
                </c:pt>
                <c:pt idx="876">
                  <c:v>1587391064</c:v>
                </c:pt>
                <c:pt idx="877">
                  <c:v>1587391064</c:v>
                </c:pt>
                <c:pt idx="878">
                  <c:v>1587391064</c:v>
                </c:pt>
                <c:pt idx="879">
                  <c:v>1587391064</c:v>
                </c:pt>
                <c:pt idx="880">
                  <c:v>1587391064</c:v>
                </c:pt>
                <c:pt idx="881">
                  <c:v>1587391064</c:v>
                </c:pt>
                <c:pt idx="882">
                  <c:v>1587391064</c:v>
                </c:pt>
                <c:pt idx="883">
                  <c:v>1587391064</c:v>
                </c:pt>
                <c:pt idx="884">
                  <c:v>1587391064</c:v>
                </c:pt>
                <c:pt idx="885">
                  <c:v>1587391064</c:v>
                </c:pt>
                <c:pt idx="886">
                  <c:v>1587391064</c:v>
                </c:pt>
                <c:pt idx="887">
                  <c:v>1587391064</c:v>
                </c:pt>
                <c:pt idx="888">
                  <c:v>1587391064</c:v>
                </c:pt>
                <c:pt idx="889">
                  <c:v>1587391064</c:v>
                </c:pt>
                <c:pt idx="890">
                  <c:v>1587391064</c:v>
                </c:pt>
                <c:pt idx="891">
                  <c:v>1587391064</c:v>
                </c:pt>
                <c:pt idx="892">
                  <c:v>1587391064</c:v>
                </c:pt>
                <c:pt idx="893">
                  <c:v>1587391064</c:v>
                </c:pt>
                <c:pt idx="894">
                  <c:v>1587391064</c:v>
                </c:pt>
                <c:pt idx="895">
                  <c:v>1587391064</c:v>
                </c:pt>
                <c:pt idx="896">
                  <c:v>1587391064</c:v>
                </c:pt>
                <c:pt idx="897">
                  <c:v>1587391064</c:v>
                </c:pt>
                <c:pt idx="898">
                  <c:v>1587391064</c:v>
                </c:pt>
                <c:pt idx="899">
                  <c:v>1587391064</c:v>
                </c:pt>
                <c:pt idx="900">
                  <c:v>1587391064</c:v>
                </c:pt>
                <c:pt idx="901">
                  <c:v>1587391064</c:v>
                </c:pt>
                <c:pt idx="902">
                  <c:v>1587391064</c:v>
                </c:pt>
                <c:pt idx="903">
                  <c:v>1587391064</c:v>
                </c:pt>
                <c:pt idx="904">
                  <c:v>1587391064</c:v>
                </c:pt>
                <c:pt idx="905">
                  <c:v>1587391064</c:v>
                </c:pt>
                <c:pt idx="906">
                  <c:v>1587391064</c:v>
                </c:pt>
                <c:pt idx="907">
                  <c:v>1587391064</c:v>
                </c:pt>
                <c:pt idx="908">
                  <c:v>1587391064</c:v>
                </c:pt>
                <c:pt idx="909">
                  <c:v>1587391064</c:v>
                </c:pt>
                <c:pt idx="910">
                  <c:v>1587391064</c:v>
                </c:pt>
                <c:pt idx="911">
                  <c:v>1587391064</c:v>
                </c:pt>
                <c:pt idx="912">
                  <c:v>1587391064</c:v>
                </c:pt>
                <c:pt idx="913">
                  <c:v>1587391064</c:v>
                </c:pt>
                <c:pt idx="914">
                  <c:v>1587391064</c:v>
                </c:pt>
                <c:pt idx="915">
                  <c:v>1587391064</c:v>
                </c:pt>
                <c:pt idx="916">
                  <c:v>1587391064</c:v>
                </c:pt>
                <c:pt idx="917">
                  <c:v>1587391064</c:v>
                </c:pt>
                <c:pt idx="918">
                  <c:v>1587391064</c:v>
                </c:pt>
                <c:pt idx="919">
                  <c:v>1587391064</c:v>
                </c:pt>
                <c:pt idx="920">
                  <c:v>1587391064</c:v>
                </c:pt>
                <c:pt idx="921">
                  <c:v>1587391064</c:v>
                </c:pt>
                <c:pt idx="922">
                  <c:v>1587391064</c:v>
                </c:pt>
                <c:pt idx="923">
                  <c:v>1587391064</c:v>
                </c:pt>
                <c:pt idx="924">
                  <c:v>1587391064</c:v>
                </c:pt>
                <c:pt idx="925">
                  <c:v>1587391064</c:v>
                </c:pt>
                <c:pt idx="926">
                  <c:v>1587391064</c:v>
                </c:pt>
                <c:pt idx="927">
                  <c:v>1587391064</c:v>
                </c:pt>
                <c:pt idx="928">
                  <c:v>1587391064</c:v>
                </c:pt>
                <c:pt idx="929">
                  <c:v>1587391064</c:v>
                </c:pt>
                <c:pt idx="930">
                  <c:v>1587391064</c:v>
                </c:pt>
                <c:pt idx="931">
                  <c:v>1587391064</c:v>
                </c:pt>
                <c:pt idx="932">
                  <c:v>1587391064</c:v>
                </c:pt>
                <c:pt idx="933">
                  <c:v>1587391064</c:v>
                </c:pt>
                <c:pt idx="934">
                  <c:v>1587391064</c:v>
                </c:pt>
                <c:pt idx="935">
                  <c:v>1587391064</c:v>
                </c:pt>
                <c:pt idx="936">
                  <c:v>1587391064</c:v>
                </c:pt>
                <c:pt idx="937">
                  <c:v>1587391064</c:v>
                </c:pt>
                <c:pt idx="938">
                  <c:v>1587391064</c:v>
                </c:pt>
                <c:pt idx="939">
                  <c:v>1587391064</c:v>
                </c:pt>
                <c:pt idx="940">
                  <c:v>1587391064</c:v>
                </c:pt>
                <c:pt idx="941">
                  <c:v>1587391064</c:v>
                </c:pt>
                <c:pt idx="942">
                  <c:v>1587391064</c:v>
                </c:pt>
                <c:pt idx="943">
                  <c:v>1587391064</c:v>
                </c:pt>
                <c:pt idx="944">
                  <c:v>1587391064</c:v>
                </c:pt>
                <c:pt idx="945">
                  <c:v>1587391064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'údaje + graf'!$F$1</c:f>
              <c:strCache>
                <c:ptCount val="1"/>
                <c:pt idx="0">
                  <c:v>Zazmluvnenie (EÚ, kumulatív)</c:v>
                </c:pt>
              </c:strCache>
            </c:strRef>
          </c:tx>
          <c:spPr>
            <a:ln w="285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'údaje + graf'!$A$2:$A$947</c:f>
              <c:numCache>
                <c:formatCode>[$-41B]mmmm\ yy;@</c:formatCode>
                <c:ptCount val="946"/>
                <c:pt idx="0">
                  <c:v>42125</c:v>
                </c:pt>
                <c:pt idx="1">
                  <c:v>42126</c:v>
                </c:pt>
                <c:pt idx="2">
                  <c:v>42127</c:v>
                </c:pt>
                <c:pt idx="3">
                  <c:v>42128</c:v>
                </c:pt>
                <c:pt idx="4">
                  <c:v>42129</c:v>
                </c:pt>
                <c:pt idx="5">
                  <c:v>42130</c:v>
                </c:pt>
                <c:pt idx="6">
                  <c:v>42131</c:v>
                </c:pt>
                <c:pt idx="7">
                  <c:v>42132</c:v>
                </c:pt>
                <c:pt idx="8">
                  <c:v>42133</c:v>
                </c:pt>
                <c:pt idx="9">
                  <c:v>42134</c:v>
                </c:pt>
                <c:pt idx="10">
                  <c:v>42135</c:v>
                </c:pt>
                <c:pt idx="11">
                  <c:v>42136</c:v>
                </c:pt>
                <c:pt idx="12">
                  <c:v>42137</c:v>
                </c:pt>
                <c:pt idx="13">
                  <c:v>42138</c:v>
                </c:pt>
                <c:pt idx="14">
                  <c:v>42139</c:v>
                </c:pt>
                <c:pt idx="15">
                  <c:v>42140</c:v>
                </c:pt>
                <c:pt idx="16">
                  <c:v>42141</c:v>
                </c:pt>
                <c:pt idx="17">
                  <c:v>42142</c:v>
                </c:pt>
                <c:pt idx="18">
                  <c:v>42143</c:v>
                </c:pt>
                <c:pt idx="19">
                  <c:v>42144</c:v>
                </c:pt>
                <c:pt idx="20">
                  <c:v>42145</c:v>
                </c:pt>
                <c:pt idx="21">
                  <c:v>42146</c:v>
                </c:pt>
                <c:pt idx="22">
                  <c:v>42147</c:v>
                </c:pt>
                <c:pt idx="23">
                  <c:v>42148</c:v>
                </c:pt>
                <c:pt idx="24">
                  <c:v>42149</c:v>
                </c:pt>
                <c:pt idx="25">
                  <c:v>42150</c:v>
                </c:pt>
                <c:pt idx="26">
                  <c:v>42151</c:v>
                </c:pt>
                <c:pt idx="27">
                  <c:v>42152</c:v>
                </c:pt>
                <c:pt idx="28">
                  <c:v>42153</c:v>
                </c:pt>
                <c:pt idx="29">
                  <c:v>42154</c:v>
                </c:pt>
                <c:pt idx="30">
                  <c:v>42155</c:v>
                </c:pt>
                <c:pt idx="31">
                  <c:v>42156</c:v>
                </c:pt>
                <c:pt idx="32">
                  <c:v>42157</c:v>
                </c:pt>
                <c:pt idx="33">
                  <c:v>42158</c:v>
                </c:pt>
                <c:pt idx="34">
                  <c:v>42159</c:v>
                </c:pt>
                <c:pt idx="35">
                  <c:v>42160</c:v>
                </c:pt>
                <c:pt idx="36">
                  <c:v>42161</c:v>
                </c:pt>
                <c:pt idx="37">
                  <c:v>42162</c:v>
                </c:pt>
                <c:pt idx="38">
                  <c:v>42163</c:v>
                </c:pt>
                <c:pt idx="39">
                  <c:v>42164</c:v>
                </c:pt>
                <c:pt idx="40">
                  <c:v>42165</c:v>
                </c:pt>
                <c:pt idx="41">
                  <c:v>42166</c:v>
                </c:pt>
                <c:pt idx="42">
                  <c:v>42167</c:v>
                </c:pt>
                <c:pt idx="43">
                  <c:v>42168</c:v>
                </c:pt>
                <c:pt idx="44">
                  <c:v>42169</c:v>
                </c:pt>
                <c:pt idx="45">
                  <c:v>42170</c:v>
                </c:pt>
                <c:pt idx="46">
                  <c:v>42171</c:v>
                </c:pt>
                <c:pt idx="47">
                  <c:v>42172</c:v>
                </c:pt>
                <c:pt idx="48">
                  <c:v>42173</c:v>
                </c:pt>
                <c:pt idx="49">
                  <c:v>42174</c:v>
                </c:pt>
                <c:pt idx="50">
                  <c:v>42175</c:v>
                </c:pt>
                <c:pt idx="51">
                  <c:v>42176</c:v>
                </c:pt>
                <c:pt idx="52">
                  <c:v>42177</c:v>
                </c:pt>
                <c:pt idx="53">
                  <c:v>42178</c:v>
                </c:pt>
                <c:pt idx="54">
                  <c:v>42179</c:v>
                </c:pt>
                <c:pt idx="55">
                  <c:v>42180</c:v>
                </c:pt>
                <c:pt idx="56">
                  <c:v>42181</c:v>
                </c:pt>
                <c:pt idx="57">
                  <c:v>42182</c:v>
                </c:pt>
                <c:pt idx="58">
                  <c:v>42183</c:v>
                </c:pt>
                <c:pt idx="59">
                  <c:v>42184</c:v>
                </c:pt>
                <c:pt idx="60">
                  <c:v>42185</c:v>
                </c:pt>
                <c:pt idx="61">
                  <c:v>42186</c:v>
                </c:pt>
                <c:pt idx="62">
                  <c:v>42187</c:v>
                </c:pt>
                <c:pt idx="63">
                  <c:v>42188</c:v>
                </c:pt>
                <c:pt idx="64">
                  <c:v>42189</c:v>
                </c:pt>
                <c:pt idx="65">
                  <c:v>42190</c:v>
                </c:pt>
                <c:pt idx="66">
                  <c:v>42191</c:v>
                </c:pt>
                <c:pt idx="67">
                  <c:v>42192</c:v>
                </c:pt>
                <c:pt idx="68">
                  <c:v>42193</c:v>
                </c:pt>
                <c:pt idx="69">
                  <c:v>42194</c:v>
                </c:pt>
                <c:pt idx="70">
                  <c:v>42195</c:v>
                </c:pt>
                <c:pt idx="71">
                  <c:v>42196</c:v>
                </c:pt>
                <c:pt idx="72">
                  <c:v>42197</c:v>
                </c:pt>
                <c:pt idx="73">
                  <c:v>42198</c:v>
                </c:pt>
                <c:pt idx="74">
                  <c:v>42199</c:v>
                </c:pt>
                <c:pt idx="75">
                  <c:v>42200</c:v>
                </c:pt>
                <c:pt idx="76">
                  <c:v>42201</c:v>
                </c:pt>
                <c:pt idx="77">
                  <c:v>42202</c:v>
                </c:pt>
                <c:pt idx="78">
                  <c:v>42203</c:v>
                </c:pt>
                <c:pt idx="79">
                  <c:v>42204</c:v>
                </c:pt>
                <c:pt idx="80">
                  <c:v>42205</c:v>
                </c:pt>
                <c:pt idx="81">
                  <c:v>42206</c:v>
                </c:pt>
                <c:pt idx="82">
                  <c:v>42207</c:v>
                </c:pt>
                <c:pt idx="83">
                  <c:v>42208</c:v>
                </c:pt>
                <c:pt idx="84">
                  <c:v>42209</c:v>
                </c:pt>
                <c:pt idx="85">
                  <c:v>42210</c:v>
                </c:pt>
                <c:pt idx="86">
                  <c:v>42211</c:v>
                </c:pt>
                <c:pt idx="87">
                  <c:v>42212</c:v>
                </c:pt>
                <c:pt idx="88">
                  <c:v>42213</c:v>
                </c:pt>
                <c:pt idx="89">
                  <c:v>42214</c:v>
                </c:pt>
                <c:pt idx="90">
                  <c:v>42215</c:v>
                </c:pt>
                <c:pt idx="91">
                  <c:v>42216</c:v>
                </c:pt>
                <c:pt idx="92">
                  <c:v>42217</c:v>
                </c:pt>
                <c:pt idx="93">
                  <c:v>42218</c:v>
                </c:pt>
                <c:pt idx="94">
                  <c:v>42219</c:v>
                </c:pt>
                <c:pt idx="95">
                  <c:v>42220</c:v>
                </c:pt>
                <c:pt idx="96">
                  <c:v>42221</c:v>
                </c:pt>
                <c:pt idx="97">
                  <c:v>42222</c:v>
                </c:pt>
                <c:pt idx="98">
                  <c:v>42223</c:v>
                </c:pt>
                <c:pt idx="99">
                  <c:v>42224</c:v>
                </c:pt>
                <c:pt idx="100">
                  <c:v>42225</c:v>
                </c:pt>
                <c:pt idx="101">
                  <c:v>42226</c:v>
                </c:pt>
                <c:pt idx="102">
                  <c:v>42227</c:v>
                </c:pt>
                <c:pt idx="103">
                  <c:v>42228</c:v>
                </c:pt>
                <c:pt idx="104">
                  <c:v>42229</c:v>
                </c:pt>
                <c:pt idx="105">
                  <c:v>42230</c:v>
                </c:pt>
                <c:pt idx="106">
                  <c:v>42231</c:v>
                </c:pt>
                <c:pt idx="107">
                  <c:v>42232</c:v>
                </c:pt>
                <c:pt idx="108">
                  <c:v>42233</c:v>
                </c:pt>
                <c:pt idx="109">
                  <c:v>42234</c:v>
                </c:pt>
                <c:pt idx="110">
                  <c:v>42235</c:v>
                </c:pt>
                <c:pt idx="111">
                  <c:v>42236</c:v>
                </c:pt>
                <c:pt idx="112">
                  <c:v>42237</c:v>
                </c:pt>
                <c:pt idx="113">
                  <c:v>42238</c:v>
                </c:pt>
                <c:pt idx="114">
                  <c:v>42239</c:v>
                </c:pt>
                <c:pt idx="115">
                  <c:v>42240</c:v>
                </c:pt>
                <c:pt idx="116">
                  <c:v>42241</c:v>
                </c:pt>
                <c:pt idx="117">
                  <c:v>42242</c:v>
                </c:pt>
                <c:pt idx="118">
                  <c:v>42243</c:v>
                </c:pt>
                <c:pt idx="119">
                  <c:v>42244</c:v>
                </c:pt>
                <c:pt idx="120">
                  <c:v>42245</c:v>
                </c:pt>
                <c:pt idx="121">
                  <c:v>42246</c:v>
                </c:pt>
                <c:pt idx="122">
                  <c:v>42247</c:v>
                </c:pt>
                <c:pt idx="123">
                  <c:v>42248</c:v>
                </c:pt>
                <c:pt idx="124">
                  <c:v>42249</c:v>
                </c:pt>
                <c:pt idx="125">
                  <c:v>42250</c:v>
                </c:pt>
                <c:pt idx="126">
                  <c:v>42251</c:v>
                </c:pt>
                <c:pt idx="127">
                  <c:v>42252</c:v>
                </c:pt>
                <c:pt idx="128">
                  <c:v>42253</c:v>
                </c:pt>
                <c:pt idx="129">
                  <c:v>42254</c:v>
                </c:pt>
                <c:pt idx="130">
                  <c:v>42255</c:v>
                </c:pt>
                <c:pt idx="131">
                  <c:v>42256</c:v>
                </c:pt>
                <c:pt idx="132">
                  <c:v>42257</c:v>
                </c:pt>
                <c:pt idx="133">
                  <c:v>42258</c:v>
                </c:pt>
                <c:pt idx="134">
                  <c:v>42259</c:v>
                </c:pt>
                <c:pt idx="135">
                  <c:v>42260</c:v>
                </c:pt>
                <c:pt idx="136">
                  <c:v>42261</c:v>
                </c:pt>
                <c:pt idx="137">
                  <c:v>42262</c:v>
                </c:pt>
                <c:pt idx="138">
                  <c:v>42263</c:v>
                </c:pt>
                <c:pt idx="139">
                  <c:v>42264</c:v>
                </c:pt>
                <c:pt idx="140">
                  <c:v>42265</c:v>
                </c:pt>
                <c:pt idx="141">
                  <c:v>42266</c:v>
                </c:pt>
                <c:pt idx="142">
                  <c:v>42267</c:v>
                </c:pt>
                <c:pt idx="143">
                  <c:v>42268</c:v>
                </c:pt>
                <c:pt idx="144">
                  <c:v>42269</c:v>
                </c:pt>
                <c:pt idx="145">
                  <c:v>42270</c:v>
                </c:pt>
                <c:pt idx="146">
                  <c:v>42271</c:v>
                </c:pt>
                <c:pt idx="147">
                  <c:v>42272</c:v>
                </c:pt>
                <c:pt idx="148">
                  <c:v>42273</c:v>
                </c:pt>
                <c:pt idx="149">
                  <c:v>42274</c:v>
                </c:pt>
                <c:pt idx="150">
                  <c:v>42275</c:v>
                </c:pt>
                <c:pt idx="151">
                  <c:v>42276</c:v>
                </c:pt>
                <c:pt idx="152">
                  <c:v>42277</c:v>
                </c:pt>
                <c:pt idx="153">
                  <c:v>42278</c:v>
                </c:pt>
                <c:pt idx="154">
                  <c:v>42279</c:v>
                </c:pt>
                <c:pt idx="155">
                  <c:v>42280</c:v>
                </c:pt>
                <c:pt idx="156">
                  <c:v>42281</c:v>
                </c:pt>
                <c:pt idx="157">
                  <c:v>42282</c:v>
                </c:pt>
                <c:pt idx="158">
                  <c:v>42283</c:v>
                </c:pt>
                <c:pt idx="159">
                  <c:v>42284</c:v>
                </c:pt>
                <c:pt idx="160">
                  <c:v>42285</c:v>
                </c:pt>
                <c:pt idx="161">
                  <c:v>42286</c:v>
                </c:pt>
                <c:pt idx="162">
                  <c:v>42287</c:v>
                </c:pt>
                <c:pt idx="163">
                  <c:v>42288</c:v>
                </c:pt>
                <c:pt idx="164">
                  <c:v>42289</c:v>
                </c:pt>
                <c:pt idx="165">
                  <c:v>42290</c:v>
                </c:pt>
                <c:pt idx="166">
                  <c:v>42291</c:v>
                </c:pt>
                <c:pt idx="167">
                  <c:v>42292</c:v>
                </c:pt>
                <c:pt idx="168">
                  <c:v>42293</c:v>
                </c:pt>
                <c:pt idx="169">
                  <c:v>42294</c:v>
                </c:pt>
                <c:pt idx="170">
                  <c:v>42295</c:v>
                </c:pt>
                <c:pt idx="171">
                  <c:v>42296</c:v>
                </c:pt>
                <c:pt idx="172">
                  <c:v>42297</c:v>
                </c:pt>
                <c:pt idx="173">
                  <c:v>42298</c:v>
                </c:pt>
                <c:pt idx="174">
                  <c:v>42299</c:v>
                </c:pt>
                <c:pt idx="175">
                  <c:v>42300</c:v>
                </c:pt>
                <c:pt idx="176">
                  <c:v>42301</c:v>
                </c:pt>
                <c:pt idx="177">
                  <c:v>42302</c:v>
                </c:pt>
                <c:pt idx="178">
                  <c:v>42303</c:v>
                </c:pt>
                <c:pt idx="179">
                  <c:v>42304</c:v>
                </c:pt>
                <c:pt idx="180">
                  <c:v>42305</c:v>
                </c:pt>
                <c:pt idx="181">
                  <c:v>42306</c:v>
                </c:pt>
                <c:pt idx="182">
                  <c:v>42307</c:v>
                </c:pt>
                <c:pt idx="183">
                  <c:v>42308</c:v>
                </c:pt>
                <c:pt idx="184">
                  <c:v>42309</c:v>
                </c:pt>
                <c:pt idx="185">
                  <c:v>42310</c:v>
                </c:pt>
                <c:pt idx="186">
                  <c:v>42311</c:v>
                </c:pt>
                <c:pt idx="187">
                  <c:v>42312</c:v>
                </c:pt>
                <c:pt idx="188">
                  <c:v>42313</c:v>
                </c:pt>
                <c:pt idx="189">
                  <c:v>42314</c:v>
                </c:pt>
                <c:pt idx="190">
                  <c:v>42315</c:v>
                </c:pt>
                <c:pt idx="191">
                  <c:v>42316</c:v>
                </c:pt>
                <c:pt idx="192">
                  <c:v>42317</c:v>
                </c:pt>
                <c:pt idx="193">
                  <c:v>42318</c:v>
                </c:pt>
                <c:pt idx="194">
                  <c:v>42349</c:v>
                </c:pt>
                <c:pt idx="195">
                  <c:v>42350</c:v>
                </c:pt>
                <c:pt idx="196">
                  <c:v>42351</c:v>
                </c:pt>
                <c:pt idx="197">
                  <c:v>42352</c:v>
                </c:pt>
                <c:pt idx="198">
                  <c:v>42353</c:v>
                </c:pt>
                <c:pt idx="199">
                  <c:v>42354</c:v>
                </c:pt>
                <c:pt idx="200">
                  <c:v>42355</c:v>
                </c:pt>
                <c:pt idx="201">
                  <c:v>42356</c:v>
                </c:pt>
                <c:pt idx="202">
                  <c:v>42357</c:v>
                </c:pt>
                <c:pt idx="203">
                  <c:v>42358</c:v>
                </c:pt>
                <c:pt idx="204">
                  <c:v>42359</c:v>
                </c:pt>
                <c:pt idx="205">
                  <c:v>42360</c:v>
                </c:pt>
                <c:pt idx="206">
                  <c:v>42361</c:v>
                </c:pt>
                <c:pt idx="207">
                  <c:v>42362</c:v>
                </c:pt>
                <c:pt idx="208">
                  <c:v>42363</c:v>
                </c:pt>
                <c:pt idx="209">
                  <c:v>42364</c:v>
                </c:pt>
                <c:pt idx="210">
                  <c:v>42365</c:v>
                </c:pt>
                <c:pt idx="211">
                  <c:v>42366</c:v>
                </c:pt>
                <c:pt idx="212">
                  <c:v>42367</c:v>
                </c:pt>
                <c:pt idx="213">
                  <c:v>42368</c:v>
                </c:pt>
                <c:pt idx="214">
                  <c:v>42369</c:v>
                </c:pt>
                <c:pt idx="215">
                  <c:v>42370</c:v>
                </c:pt>
                <c:pt idx="216">
                  <c:v>42371</c:v>
                </c:pt>
                <c:pt idx="217">
                  <c:v>42372</c:v>
                </c:pt>
                <c:pt idx="218">
                  <c:v>42373</c:v>
                </c:pt>
                <c:pt idx="219">
                  <c:v>42374</c:v>
                </c:pt>
                <c:pt idx="220">
                  <c:v>42375</c:v>
                </c:pt>
                <c:pt idx="221">
                  <c:v>42376</c:v>
                </c:pt>
                <c:pt idx="222">
                  <c:v>42377</c:v>
                </c:pt>
                <c:pt idx="223">
                  <c:v>42378</c:v>
                </c:pt>
                <c:pt idx="224">
                  <c:v>42379</c:v>
                </c:pt>
                <c:pt idx="225">
                  <c:v>42380</c:v>
                </c:pt>
                <c:pt idx="226">
                  <c:v>42381</c:v>
                </c:pt>
                <c:pt idx="227">
                  <c:v>42382</c:v>
                </c:pt>
                <c:pt idx="228">
                  <c:v>42383</c:v>
                </c:pt>
                <c:pt idx="229">
                  <c:v>42384</c:v>
                </c:pt>
                <c:pt idx="230">
                  <c:v>42385</c:v>
                </c:pt>
                <c:pt idx="231">
                  <c:v>42386</c:v>
                </c:pt>
                <c:pt idx="232">
                  <c:v>42387</c:v>
                </c:pt>
                <c:pt idx="233">
                  <c:v>42388</c:v>
                </c:pt>
                <c:pt idx="234">
                  <c:v>42389</c:v>
                </c:pt>
                <c:pt idx="235">
                  <c:v>42390</c:v>
                </c:pt>
                <c:pt idx="236">
                  <c:v>42391</c:v>
                </c:pt>
                <c:pt idx="237">
                  <c:v>42392</c:v>
                </c:pt>
                <c:pt idx="238">
                  <c:v>42393</c:v>
                </c:pt>
                <c:pt idx="239">
                  <c:v>42394</c:v>
                </c:pt>
                <c:pt idx="240">
                  <c:v>42395</c:v>
                </c:pt>
                <c:pt idx="241">
                  <c:v>42396</c:v>
                </c:pt>
                <c:pt idx="242">
                  <c:v>42397</c:v>
                </c:pt>
                <c:pt idx="243">
                  <c:v>42398</c:v>
                </c:pt>
                <c:pt idx="244">
                  <c:v>42399</c:v>
                </c:pt>
                <c:pt idx="245">
                  <c:v>42400</c:v>
                </c:pt>
                <c:pt idx="246">
                  <c:v>42401</c:v>
                </c:pt>
                <c:pt idx="247">
                  <c:v>42402</c:v>
                </c:pt>
                <c:pt idx="248">
                  <c:v>42403</c:v>
                </c:pt>
                <c:pt idx="249">
                  <c:v>42404</c:v>
                </c:pt>
                <c:pt idx="250">
                  <c:v>42405</c:v>
                </c:pt>
                <c:pt idx="251">
                  <c:v>42406</c:v>
                </c:pt>
                <c:pt idx="252">
                  <c:v>42407</c:v>
                </c:pt>
                <c:pt idx="253">
                  <c:v>42408</c:v>
                </c:pt>
                <c:pt idx="254">
                  <c:v>42409</c:v>
                </c:pt>
                <c:pt idx="255">
                  <c:v>42410</c:v>
                </c:pt>
                <c:pt idx="256">
                  <c:v>42411</c:v>
                </c:pt>
                <c:pt idx="257">
                  <c:v>42412</c:v>
                </c:pt>
                <c:pt idx="258">
                  <c:v>42413</c:v>
                </c:pt>
                <c:pt idx="259">
                  <c:v>42414</c:v>
                </c:pt>
                <c:pt idx="260">
                  <c:v>42415</c:v>
                </c:pt>
                <c:pt idx="261">
                  <c:v>42416</c:v>
                </c:pt>
                <c:pt idx="262">
                  <c:v>42417</c:v>
                </c:pt>
                <c:pt idx="263">
                  <c:v>42418</c:v>
                </c:pt>
                <c:pt idx="264">
                  <c:v>42419</c:v>
                </c:pt>
                <c:pt idx="265">
                  <c:v>42420</c:v>
                </c:pt>
                <c:pt idx="266">
                  <c:v>42421</c:v>
                </c:pt>
                <c:pt idx="267">
                  <c:v>42422</c:v>
                </c:pt>
                <c:pt idx="268">
                  <c:v>42423</c:v>
                </c:pt>
                <c:pt idx="269">
                  <c:v>42424</c:v>
                </c:pt>
                <c:pt idx="270">
                  <c:v>42425</c:v>
                </c:pt>
                <c:pt idx="271">
                  <c:v>42426</c:v>
                </c:pt>
                <c:pt idx="272">
                  <c:v>42427</c:v>
                </c:pt>
                <c:pt idx="273">
                  <c:v>42428</c:v>
                </c:pt>
                <c:pt idx="274">
                  <c:v>42429</c:v>
                </c:pt>
                <c:pt idx="275">
                  <c:v>42430</c:v>
                </c:pt>
                <c:pt idx="276">
                  <c:v>42431</c:v>
                </c:pt>
                <c:pt idx="277">
                  <c:v>42432</c:v>
                </c:pt>
                <c:pt idx="278">
                  <c:v>42433</c:v>
                </c:pt>
                <c:pt idx="279">
                  <c:v>42434</c:v>
                </c:pt>
                <c:pt idx="280">
                  <c:v>42435</c:v>
                </c:pt>
                <c:pt idx="281">
                  <c:v>42436</c:v>
                </c:pt>
                <c:pt idx="282">
                  <c:v>42437</c:v>
                </c:pt>
                <c:pt idx="283">
                  <c:v>42438</c:v>
                </c:pt>
                <c:pt idx="284">
                  <c:v>42439</c:v>
                </c:pt>
                <c:pt idx="285">
                  <c:v>42440</c:v>
                </c:pt>
                <c:pt idx="286">
                  <c:v>42441</c:v>
                </c:pt>
                <c:pt idx="287">
                  <c:v>42442</c:v>
                </c:pt>
                <c:pt idx="288">
                  <c:v>42443</c:v>
                </c:pt>
                <c:pt idx="289">
                  <c:v>42444</c:v>
                </c:pt>
                <c:pt idx="290">
                  <c:v>42445</c:v>
                </c:pt>
                <c:pt idx="291">
                  <c:v>42446</c:v>
                </c:pt>
                <c:pt idx="292">
                  <c:v>42447</c:v>
                </c:pt>
                <c:pt idx="293">
                  <c:v>42448</c:v>
                </c:pt>
                <c:pt idx="294">
                  <c:v>42449</c:v>
                </c:pt>
                <c:pt idx="295">
                  <c:v>42450</c:v>
                </c:pt>
                <c:pt idx="296">
                  <c:v>42451</c:v>
                </c:pt>
                <c:pt idx="297">
                  <c:v>42452</c:v>
                </c:pt>
                <c:pt idx="298">
                  <c:v>42453</c:v>
                </c:pt>
                <c:pt idx="299">
                  <c:v>42454</c:v>
                </c:pt>
                <c:pt idx="300">
                  <c:v>42455</c:v>
                </c:pt>
                <c:pt idx="301">
                  <c:v>42456</c:v>
                </c:pt>
                <c:pt idx="302">
                  <c:v>42457</c:v>
                </c:pt>
                <c:pt idx="303">
                  <c:v>42458</c:v>
                </c:pt>
                <c:pt idx="304">
                  <c:v>42459</c:v>
                </c:pt>
                <c:pt idx="305">
                  <c:v>42460</c:v>
                </c:pt>
                <c:pt idx="306">
                  <c:v>42461</c:v>
                </c:pt>
                <c:pt idx="307">
                  <c:v>42462</c:v>
                </c:pt>
                <c:pt idx="308">
                  <c:v>42463</c:v>
                </c:pt>
                <c:pt idx="309">
                  <c:v>42464</c:v>
                </c:pt>
                <c:pt idx="310">
                  <c:v>42465</c:v>
                </c:pt>
                <c:pt idx="311">
                  <c:v>42466</c:v>
                </c:pt>
                <c:pt idx="312">
                  <c:v>42467</c:v>
                </c:pt>
                <c:pt idx="313">
                  <c:v>42468</c:v>
                </c:pt>
                <c:pt idx="314">
                  <c:v>42469</c:v>
                </c:pt>
                <c:pt idx="315">
                  <c:v>42470</c:v>
                </c:pt>
                <c:pt idx="316">
                  <c:v>42471</c:v>
                </c:pt>
                <c:pt idx="317">
                  <c:v>42472</c:v>
                </c:pt>
                <c:pt idx="318">
                  <c:v>42473</c:v>
                </c:pt>
                <c:pt idx="319">
                  <c:v>42474</c:v>
                </c:pt>
                <c:pt idx="320">
                  <c:v>42475</c:v>
                </c:pt>
                <c:pt idx="321">
                  <c:v>42476</c:v>
                </c:pt>
                <c:pt idx="322">
                  <c:v>42477</c:v>
                </c:pt>
                <c:pt idx="323">
                  <c:v>42478</c:v>
                </c:pt>
                <c:pt idx="324">
                  <c:v>42479</c:v>
                </c:pt>
                <c:pt idx="325">
                  <c:v>42480</c:v>
                </c:pt>
                <c:pt idx="326">
                  <c:v>42481</c:v>
                </c:pt>
                <c:pt idx="327">
                  <c:v>42482</c:v>
                </c:pt>
                <c:pt idx="328">
                  <c:v>42483</c:v>
                </c:pt>
                <c:pt idx="329">
                  <c:v>42484</c:v>
                </c:pt>
                <c:pt idx="330">
                  <c:v>42485</c:v>
                </c:pt>
                <c:pt idx="331">
                  <c:v>42486</c:v>
                </c:pt>
                <c:pt idx="332">
                  <c:v>42487</c:v>
                </c:pt>
                <c:pt idx="333">
                  <c:v>42488</c:v>
                </c:pt>
                <c:pt idx="334">
                  <c:v>42489</c:v>
                </c:pt>
                <c:pt idx="335">
                  <c:v>42490</c:v>
                </c:pt>
                <c:pt idx="336">
                  <c:v>42491</c:v>
                </c:pt>
                <c:pt idx="337">
                  <c:v>42492</c:v>
                </c:pt>
                <c:pt idx="338">
                  <c:v>42493</c:v>
                </c:pt>
                <c:pt idx="339">
                  <c:v>42494</c:v>
                </c:pt>
                <c:pt idx="340">
                  <c:v>42495</c:v>
                </c:pt>
                <c:pt idx="341">
                  <c:v>42496</c:v>
                </c:pt>
                <c:pt idx="342">
                  <c:v>42497</c:v>
                </c:pt>
                <c:pt idx="343">
                  <c:v>42498</c:v>
                </c:pt>
                <c:pt idx="344">
                  <c:v>42499</c:v>
                </c:pt>
                <c:pt idx="345">
                  <c:v>42500</c:v>
                </c:pt>
                <c:pt idx="346">
                  <c:v>42501</c:v>
                </c:pt>
                <c:pt idx="347">
                  <c:v>42502</c:v>
                </c:pt>
                <c:pt idx="348">
                  <c:v>42503</c:v>
                </c:pt>
                <c:pt idx="349">
                  <c:v>42504</c:v>
                </c:pt>
                <c:pt idx="350">
                  <c:v>42505</c:v>
                </c:pt>
                <c:pt idx="351">
                  <c:v>42506</c:v>
                </c:pt>
                <c:pt idx="352">
                  <c:v>42507</c:v>
                </c:pt>
                <c:pt idx="353">
                  <c:v>42508</c:v>
                </c:pt>
                <c:pt idx="354">
                  <c:v>42509</c:v>
                </c:pt>
                <c:pt idx="355">
                  <c:v>42510</c:v>
                </c:pt>
                <c:pt idx="356">
                  <c:v>42511</c:v>
                </c:pt>
                <c:pt idx="357">
                  <c:v>42512</c:v>
                </c:pt>
                <c:pt idx="358">
                  <c:v>42513</c:v>
                </c:pt>
                <c:pt idx="359">
                  <c:v>42514</c:v>
                </c:pt>
                <c:pt idx="360">
                  <c:v>42515</c:v>
                </c:pt>
                <c:pt idx="361">
                  <c:v>42516</c:v>
                </c:pt>
                <c:pt idx="362">
                  <c:v>42517</c:v>
                </c:pt>
                <c:pt idx="363">
                  <c:v>42518</c:v>
                </c:pt>
                <c:pt idx="364">
                  <c:v>42519</c:v>
                </c:pt>
                <c:pt idx="365">
                  <c:v>42520</c:v>
                </c:pt>
                <c:pt idx="366">
                  <c:v>42521</c:v>
                </c:pt>
                <c:pt idx="367">
                  <c:v>42522</c:v>
                </c:pt>
                <c:pt idx="368">
                  <c:v>42523</c:v>
                </c:pt>
                <c:pt idx="369">
                  <c:v>42524</c:v>
                </c:pt>
                <c:pt idx="370">
                  <c:v>42525</c:v>
                </c:pt>
                <c:pt idx="371">
                  <c:v>42526</c:v>
                </c:pt>
                <c:pt idx="372">
                  <c:v>42527</c:v>
                </c:pt>
                <c:pt idx="373">
                  <c:v>42528</c:v>
                </c:pt>
                <c:pt idx="374">
                  <c:v>42529</c:v>
                </c:pt>
                <c:pt idx="375">
                  <c:v>42530</c:v>
                </c:pt>
                <c:pt idx="376">
                  <c:v>42531</c:v>
                </c:pt>
                <c:pt idx="377">
                  <c:v>42532</c:v>
                </c:pt>
                <c:pt idx="378">
                  <c:v>42533</c:v>
                </c:pt>
                <c:pt idx="379">
                  <c:v>42534</c:v>
                </c:pt>
                <c:pt idx="380">
                  <c:v>42535</c:v>
                </c:pt>
                <c:pt idx="381">
                  <c:v>42536</c:v>
                </c:pt>
                <c:pt idx="382">
                  <c:v>42537</c:v>
                </c:pt>
                <c:pt idx="383">
                  <c:v>42538</c:v>
                </c:pt>
                <c:pt idx="384">
                  <c:v>42539</c:v>
                </c:pt>
                <c:pt idx="385">
                  <c:v>42540</c:v>
                </c:pt>
                <c:pt idx="386">
                  <c:v>42541</c:v>
                </c:pt>
                <c:pt idx="387">
                  <c:v>42542</c:v>
                </c:pt>
                <c:pt idx="388">
                  <c:v>42543</c:v>
                </c:pt>
                <c:pt idx="389">
                  <c:v>42544</c:v>
                </c:pt>
                <c:pt idx="390">
                  <c:v>42545</c:v>
                </c:pt>
                <c:pt idx="391">
                  <c:v>42546</c:v>
                </c:pt>
                <c:pt idx="392">
                  <c:v>42547</c:v>
                </c:pt>
                <c:pt idx="393">
                  <c:v>42548</c:v>
                </c:pt>
                <c:pt idx="394">
                  <c:v>42549</c:v>
                </c:pt>
                <c:pt idx="395">
                  <c:v>42550</c:v>
                </c:pt>
                <c:pt idx="396">
                  <c:v>42551</c:v>
                </c:pt>
                <c:pt idx="397">
                  <c:v>42552</c:v>
                </c:pt>
                <c:pt idx="398">
                  <c:v>42553</c:v>
                </c:pt>
                <c:pt idx="399">
                  <c:v>42554</c:v>
                </c:pt>
                <c:pt idx="400">
                  <c:v>42555</c:v>
                </c:pt>
                <c:pt idx="401">
                  <c:v>42556</c:v>
                </c:pt>
                <c:pt idx="402">
                  <c:v>42557</c:v>
                </c:pt>
                <c:pt idx="403">
                  <c:v>42558</c:v>
                </c:pt>
                <c:pt idx="404">
                  <c:v>42559</c:v>
                </c:pt>
                <c:pt idx="405">
                  <c:v>42560</c:v>
                </c:pt>
                <c:pt idx="406">
                  <c:v>42561</c:v>
                </c:pt>
                <c:pt idx="407">
                  <c:v>42562</c:v>
                </c:pt>
                <c:pt idx="408">
                  <c:v>42563</c:v>
                </c:pt>
                <c:pt idx="409">
                  <c:v>42564</c:v>
                </c:pt>
                <c:pt idx="410">
                  <c:v>42565</c:v>
                </c:pt>
                <c:pt idx="411">
                  <c:v>42566</c:v>
                </c:pt>
                <c:pt idx="412">
                  <c:v>42567</c:v>
                </c:pt>
                <c:pt idx="413">
                  <c:v>42568</c:v>
                </c:pt>
                <c:pt idx="414">
                  <c:v>42569</c:v>
                </c:pt>
                <c:pt idx="415">
                  <c:v>42570</c:v>
                </c:pt>
                <c:pt idx="416">
                  <c:v>42571</c:v>
                </c:pt>
                <c:pt idx="417">
                  <c:v>42572</c:v>
                </c:pt>
                <c:pt idx="418">
                  <c:v>42573</c:v>
                </c:pt>
                <c:pt idx="419">
                  <c:v>42574</c:v>
                </c:pt>
                <c:pt idx="420">
                  <c:v>42575</c:v>
                </c:pt>
                <c:pt idx="421">
                  <c:v>42576</c:v>
                </c:pt>
                <c:pt idx="422">
                  <c:v>42577</c:v>
                </c:pt>
                <c:pt idx="423">
                  <c:v>42578</c:v>
                </c:pt>
                <c:pt idx="424">
                  <c:v>42579</c:v>
                </c:pt>
                <c:pt idx="425">
                  <c:v>42580</c:v>
                </c:pt>
                <c:pt idx="426">
                  <c:v>42581</c:v>
                </c:pt>
                <c:pt idx="427">
                  <c:v>42582</c:v>
                </c:pt>
                <c:pt idx="428">
                  <c:v>42583</c:v>
                </c:pt>
                <c:pt idx="429">
                  <c:v>42584</c:v>
                </c:pt>
                <c:pt idx="430">
                  <c:v>42585</c:v>
                </c:pt>
                <c:pt idx="431">
                  <c:v>42586</c:v>
                </c:pt>
                <c:pt idx="432">
                  <c:v>42587</c:v>
                </c:pt>
                <c:pt idx="433">
                  <c:v>42588</c:v>
                </c:pt>
                <c:pt idx="434">
                  <c:v>42589</c:v>
                </c:pt>
                <c:pt idx="435">
                  <c:v>42590</c:v>
                </c:pt>
                <c:pt idx="436">
                  <c:v>42591</c:v>
                </c:pt>
                <c:pt idx="437">
                  <c:v>42592</c:v>
                </c:pt>
                <c:pt idx="438">
                  <c:v>42593</c:v>
                </c:pt>
                <c:pt idx="439">
                  <c:v>42594</c:v>
                </c:pt>
                <c:pt idx="440">
                  <c:v>42595</c:v>
                </c:pt>
                <c:pt idx="441">
                  <c:v>42596</c:v>
                </c:pt>
                <c:pt idx="442">
                  <c:v>42597</c:v>
                </c:pt>
                <c:pt idx="443">
                  <c:v>42598</c:v>
                </c:pt>
                <c:pt idx="444">
                  <c:v>42599</c:v>
                </c:pt>
                <c:pt idx="445">
                  <c:v>42600</c:v>
                </c:pt>
                <c:pt idx="446">
                  <c:v>42601</c:v>
                </c:pt>
                <c:pt idx="447">
                  <c:v>42602</c:v>
                </c:pt>
                <c:pt idx="448">
                  <c:v>42603</c:v>
                </c:pt>
                <c:pt idx="449">
                  <c:v>42604</c:v>
                </c:pt>
                <c:pt idx="450">
                  <c:v>42605</c:v>
                </c:pt>
                <c:pt idx="451">
                  <c:v>42606</c:v>
                </c:pt>
                <c:pt idx="452">
                  <c:v>42607</c:v>
                </c:pt>
                <c:pt idx="453">
                  <c:v>42608</c:v>
                </c:pt>
                <c:pt idx="454">
                  <c:v>42609</c:v>
                </c:pt>
                <c:pt idx="455">
                  <c:v>42610</c:v>
                </c:pt>
                <c:pt idx="456">
                  <c:v>42611</c:v>
                </c:pt>
                <c:pt idx="457">
                  <c:v>42612</c:v>
                </c:pt>
                <c:pt idx="458">
                  <c:v>42613</c:v>
                </c:pt>
                <c:pt idx="459">
                  <c:v>42614</c:v>
                </c:pt>
                <c:pt idx="460">
                  <c:v>42615</c:v>
                </c:pt>
                <c:pt idx="461">
                  <c:v>42616</c:v>
                </c:pt>
                <c:pt idx="462">
                  <c:v>42617</c:v>
                </c:pt>
                <c:pt idx="463">
                  <c:v>42618</c:v>
                </c:pt>
                <c:pt idx="464">
                  <c:v>42619</c:v>
                </c:pt>
                <c:pt idx="465">
                  <c:v>42620</c:v>
                </c:pt>
                <c:pt idx="466">
                  <c:v>42621</c:v>
                </c:pt>
                <c:pt idx="467">
                  <c:v>42622</c:v>
                </c:pt>
                <c:pt idx="468">
                  <c:v>42623</c:v>
                </c:pt>
                <c:pt idx="469">
                  <c:v>42624</c:v>
                </c:pt>
                <c:pt idx="470">
                  <c:v>42625</c:v>
                </c:pt>
                <c:pt idx="471">
                  <c:v>42626</c:v>
                </c:pt>
                <c:pt idx="472">
                  <c:v>42627</c:v>
                </c:pt>
                <c:pt idx="473">
                  <c:v>42628</c:v>
                </c:pt>
                <c:pt idx="474">
                  <c:v>42629</c:v>
                </c:pt>
                <c:pt idx="475">
                  <c:v>42630</c:v>
                </c:pt>
                <c:pt idx="476">
                  <c:v>42631</c:v>
                </c:pt>
                <c:pt idx="477">
                  <c:v>42632</c:v>
                </c:pt>
                <c:pt idx="478">
                  <c:v>42633</c:v>
                </c:pt>
                <c:pt idx="479">
                  <c:v>42634</c:v>
                </c:pt>
                <c:pt idx="480">
                  <c:v>42635</c:v>
                </c:pt>
                <c:pt idx="481">
                  <c:v>42636</c:v>
                </c:pt>
                <c:pt idx="482">
                  <c:v>42637</c:v>
                </c:pt>
                <c:pt idx="483">
                  <c:v>42638</c:v>
                </c:pt>
                <c:pt idx="484">
                  <c:v>42639</c:v>
                </c:pt>
                <c:pt idx="485">
                  <c:v>42640</c:v>
                </c:pt>
                <c:pt idx="486">
                  <c:v>42641</c:v>
                </c:pt>
                <c:pt idx="487">
                  <c:v>42642</c:v>
                </c:pt>
                <c:pt idx="488">
                  <c:v>42643</c:v>
                </c:pt>
                <c:pt idx="489">
                  <c:v>42644</c:v>
                </c:pt>
                <c:pt idx="490">
                  <c:v>42645</c:v>
                </c:pt>
                <c:pt idx="491">
                  <c:v>42646</c:v>
                </c:pt>
                <c:pt idx="492">
                  <c:v>42647</c:v>
                </c:pt>
                <c:pt idx="493">
                  <c:v>42648</c:v>
                </c:pt>
                <c:pt idx="494">
                  <c:v>42649</c:v>
                </c:pt>
                <c:pt idx="495">
                  <c:v>42650</c:v>
                </c:pt>
                <c:pt idx="496">
                  <c:v>42651</c:v>
                </c:pt>
                <c:pt idx="497">
                  <c:v>42652</c:v>
                </c:pt>
                <c:pt idx="498">
                  <c:v>42653</c:v>
                </c:pt>
                <c:pt idx="499">
                  <c:v>42654</c:v>
                </c:pt>
                <c:pt idx="500">
                  <c:v>42655</c:v>
                </c:pt>
                <c:pt idx="501">
                  <c:v>42656</c:v>
                </c:pt>
                <c:pt idx="502">
                  <c:v>42657</c:v>
                </c:pt>
                <c:pt idx="503">
                  <c:v>42658</c:v>
                </c:pt>
                <c:pt idx="504">
                  <c:v>42659</c:v>
                </c:pt>
                <c:pt idx="505">
                  <c:v>42660</c:v>
                </c:pt>
                <c:pt idx="506">
                  <c:v>42661</c:v>
                </c:pt>
                <c:pt idx="507">
                  <c:v>42662</c:v>
                </c:pt>
                <c:pt idx="508">
                  <c:v>42663</c:v>
                </c:pt>
                <c:pt idx="509">
                  <c:v>42664</c:v>
                </c:pt>
                <c:pt idx="510">
                  <c:v>42665</c:v>
                </c:pt>
                <c:pt idx="511">
                  <c:v>42666</c:v>
                </c:pt>
                <c:pt idx="512">
                  <c:v>42667</c:v>
                </c:pt>
                <c:pt idx="513">
                  <c:v>42668</c:v>
                </c:pt>
                <c:pt idx="514">
                  <c:v>42669</c:v>
                </c:pt>
                <c:pt idx="515">
                  <c:v>42670</c:v>
                </c:pt>
                <c:pt idx="516">
                  <c:v>42671</c:v>
                </c:pt>
                <c:pt idx="517">
                  <c:v>42672</c:v>
                </c:pt>
                <c:pt idx="518">
                  <c:v>42673</c:v>
                </c:pt>
                <c:pt idx="519">
                  <c:v>42674</c:v>
                </c:pt>
                <c:pt idx="520">
                  <c:v>42675</c:v>
                </c:pt>
                <c:pt idx="521">
                  <c:v>42676</c:v>
                </c:pt>
                <c:pt idx="522">
                  <c:v>42677</c:v>
                </c:pt>
                <c:pt idx="523">
                  <c:v>42678</c:v>
                </c:pt>
                <c:pt idx="524">
                  <c:v>42679</c:v>
                </c:pt>
                <c:pt idx="525">
                  <c:v>42680</c:v>
                </c:pt>
                <c:pt idx="526">
                  <c:v>42681</c:v>
                </c:pt>
                <c:pt idx="527">
                  <c:v>42682</c:v>
                </c:pt>
                <c:pt idx="528">
                  <c:v>42683</c:v>
                </c:pt>
                <c:pt idx="529">
                  <c:v>42684</c:v>
                </c:pt>
                <c:pt idx="530">
                  <c:v>42685</c:v>
                </c:pt>
                <c:pt idx="531">
                  <c:v>42686</c:v>
                </c:pt>
                <c:pt idx="532">
                  <c:v>42687</c:v>
                </c:pt>
                <c:pt idx="533">
                  <c:v>42688</c:v>
                </c:pt>
                <c:pt idx="534">
                  <c:v>42689</c:v>
                </c:pt>
                <c:pt idx="535">
                  <c:v>42690</c:v>
                </c:pt>
                <c:pt idx="536">
                  <c:v>42691</c:v>
                </c:pt>
                <c:pt idx="537">
                  <c:v>42692</c:v>
                </c:pt>
                <c:pt idx="538">
                  <c:v>42693</c:v>
                </c:pt>
                <c:pt idx="539">
                  <c:v>42694</c:v>
                </c:pt>
                <c:pt idx="540">
                  <c:v>42695</c:v>
                </c:pt>
                <c:pt idx="541">
                  <c:v>42696</c:v>
                </c:pt>
                <c:pt idx="542">
                  <c:v>42697</c:v>
                </c:pt>
                <c:pt idx="543">
                  <c:v>42698</c:v>
                </c:pt>
                <c:pt idx="544">
                  <c:v>42699</c:v>
                </c:pt>
                <c:pt idx="545">
                  <c:v>42700</c:v>
                </c:pt>
                <c:pt idx="546">
                  <c:v>42701</c:v>
                </c:pt>
                <c:pt idx="547">
                  <c:v>42702</c:v>
                </c:pt>
                <c:pt idx="548">
                  <c:v>42703</c:v>
                </c:pt>
                <c:pt idx="549">
                  <c:v>42704</c:v>
                </c:pt>
                <c:pt idx="550">
                  <c:v>42705</c:v>
                </c:pt>
                <c:pt idx="551">
                  <c:v>42706</c:v>
                </c:pt>
                <c:pt idx="552">
                  <c:v>42707</c:v>
                </c:pt>
                <c:pt idx="553">
                  <c:v>42708</c:v>
                </c:pt>
                <c:pt idx="554">
                  <c:v>42709</c:v>
                </c:pt>
                <c:pt idx="555">
                  <c:v>42710</c:v>
                </c:pt>
                <c:pt idx="556">
                  <c:v>42711</c:v>
                </c:pt>
                <c:pt idx="557">
                  <c:v>42712</c:v>
                </c:pt>
                <c:pt idx="558">
                  <c:v>42713</c:v>
                </c:pt>
                <c:pt idx="559">
                  <c:v>42714</c:v>
                </c:pt>
                <c:pt idx="560">
                  <c:v>42715</c:v>
                </c:pt>
                <c:pt idx="561">
                  <c:v>42716</c:v>
                </c:pt>
                <c:pt idx="562">
                  <c:v>42717</c:v>
                </c:pt>
                <c:pt idx="563">
                  <c:v>42718</c:v>
                </c:pt>
                <c:pt idx="564">
                  <c:v>42719</c:v>
                </c:pt>
                <c:pt idx="565">
                  <c:v>42720</c:v>
                </c:pt>
                <c:pt idx="566">
                  <c:v>42721</c:v>
                </c:pt>
                <c:pt idx="567">
                  <c:v>42722</c:v>
                </c:pt>
                <c:pt idx="568">
                  <c:v>42723</c:v>
                </c:pt>
                <c:pt idx="569">
                  <c:v>42724</c:v>
                </c:pt>
                <c:pt idx="570">
                  <c:v>42725</c:v>
                </c:pt>
                <c:pt idx="571">
                  <c:v>42726</c:v>
                </c:pt>
                <c:pt idx="572">
                  <c:v>42727</c:v>
                </c:pt>
                <c:pt idx="573">
                  <c:v>42728</c:v>
                </c:pt>
                <c:pt idx="574">
                  <c:v>42729</c:v>
                </c:pt>
                <c:pt idx="575">
                  <c:v>42730</c:v>
                </c:pt>
                <c:pt idx="576">
                  <c:v>42731</c:v>
                </c:pt>
                <c:pt idx="577">
                  <c:v>42732</c:v>
                </c:pt>
                <c:pt idx="578">
                  <c:v>42733</c:v>
                </c:pt>
                <c:pt idx="579">
                  <c:v>42734</c:v>
                </c:pt>
                <c:pt idx="580">
                  <c:v>42735</c:v>
                </c:pt>
                <c:pt idx="581">
                  <c:v>42736</c:v>
                </c:pt>
                <c:pt idx="582">
                  <c:v>42737</c:v>
                </c:pt>
                <c:pt idx="583">
                  <c:v>42738</c:v>
                </c:pt>
                <c:pt idx="584">
                  <c:v>42739</c:v>
                </c:pt>
                <c:pt idx="585">
                  <c:v>42740</c:v>
                </c:pt>
                <c:pt idx="586">
                  <c:v>42741</c:v>
                </c:pt>
                <c:pt idx="587">
                  <c:v>42742</c:v>
                </c:pt>
                <c:pt idx="588">
                  <c:v>42743</c:v>
                </c:pt>
                <c:pt idx="589">
                  <c:v>42744</c:v>
                </c:pt>
                <c:pt idx="590">
                  <c:v>42745</c:v>
                </c:pt>
                <c:pt idx="591">
                  <c:v>42746</c:v>
                </c:pt>
                <c:pt idx="592">
                  <c:v>42747</c:v>
                </c:pt>
                <c:pt idx="593">
                  <c:v>42748</c:v>
                </c:pt>
                <c:pt idx="594">
                  <c:v>42749</c:v>
                </c:pt>
                <c:pt idx="595">
                  <c:v>42750</c:v>
                </c:pt>
                <c:pt idx="596">
                  <c:v>42751</c:v>
                </c:pt>
                <c:pt idx="597">
                  <c:v>42752</c:v>
                </c:pt>
                <c:pt idx="598">
                  <c:v>42753</c:v>
                </c:pt>
                <c:pt idx="599">
                  <c:v>42754</c:v>
                </c:pt>
                <c:pt idx="600">
                  <c:v>42755</c:v>
                </c:pt>
                <c:pt idx="601">
                  <c:v>42756</c:v>
                </c:pt>
                <c:pt idx="602">
                  <c:v>42757</c:v>
                </c:pt>
                <c:pt idx="603">
                  <c:v>42758</c:v>
                </c:pt>
                <c:pt idx="604">
                  <c:v>42759</c:v>
                </c:pt>
                <c:pt idx="605">
                  <c:v>42760</c:v>
                </c:pt>
                <c:pt idx="606">
                  <c:v>42761</c:v>
                </c:pt>
                <c:pt idx="607">
                  <c:v>42762</c:v>
                </c:pt>
                <c:pt idx="608">
                  <c:v>42763</c:v>
                </c:pt>
                <c:pt idx="609">
                  <c:v>42764</c:v>
                </c:pt>
                <c:pt idx="610">
                  <c:v>42765</c:v>
                </c:pt>
                <c:pt idx="611">
                  <c:v>42766</c:v>
                </c:pt>
                <c:pt idx="612">
                  <c:v>42767</c:v>
                </c:pt>
                <c:pt idx="613">
                  <c:v>42768</c:v>
                </c:pt>
                <c:pt idx="614">
                  <c:v>42769</c:v>
                </c:pt>
                <c:pt idx="615">
                  <c:v>42770</c:v>
                </c:pt>
                <c:pt idx="616">
                  <c:v>42771</c:v>
                </c:pt>
                <c:pt idx="617">
                  <c:v>42772</c:v>
                </c:pt>
                <c:pt idx="618">
                  <c:v>42773</c:v>
                </c:pt>
                <c:pt idx="619">
                  <c:v>42774</c:v>
                </c:pt>
                <c:pt idx="620">
                  <c:v>42775</c:v>
                </c:pt>
                <c:pt idx="621">
                  <c:v>42776</c:v>
                </c:pt>
                <c:pt idx="622">
                  <c:v>42777</c:v>
                </c:pt>
                <c:pt idx="623">
                  <c:v>42778</c:v>
                </c:pt>
                <c:pt idx="624">
                  <c:v>42779</c:v>
                </c:pt>
                <c:pt idx="625">
                  <c:v>42780</c:v>
                </c:pt>
                <c:pt idx="626">
                  <c:v>42781</c:v>
                </c:pt>
                <c:pt idx="627">
                  <c:v>42782</c:v>
                </c:pt>
                <c:pt idx="628">
                  <c:v>42783</c:v>
                </c:pt>
                <c:pt idx="629">
                  <c:v>42784</c:v>
                </c:pt>
                <c:pt idx="630">
                  <c:v>42785</c:v>
                </c:pt>
                <c:pt idx="631">
                  <c:v>42786</c:v>
                </c:pt>
                <c:pt idx="632">
                  <c:v>42787</c:v>
                </c:pt>
                <c:pt idx="633">
                  <c:v>42788</c:v>
                </c:pt>
                <c:pt idx="634">
                  <c:v>42789</c:v>
                </c:pt>
                <c:pt idx="635">
                  <c:v>42790</c:v>
                </c:pt>
                <c:pt idx="636">
                  <c:v>42791</c:v>
                </c:pt>
                <c:pt idx="637">
                  <c:v>42792</c:v>
                </c:pt>
                <c:pt idx="638">
                  <c:v>42793</c:v>
                </c:pt>
                <c:pt idx="639">
                  <c:v>42794</c:v>
                </c:pt>
                <c:pt idx="640">
                  <c:v>42795</c:v>
                </c:pt>
                <c:pt idx="641">
                  <c:v>42796</c:v>
                </c:pt>
                <c:pt idx="642">
                  <c:v>42797</c:v>
                </c:pt>
                <c:pt idx="643">
                  <c:v>42798</c:v>
                </c:pt>
                <c:pt idx="644">
                  <c:v>42799</c:v>
                </c:pt>
                <c:pt idx="645">
                  <c:v>42800</c:v>
                </c:pt>
                <c:pt idx="646">
                  <c:v>42801</c:v>
                </c:pt>
                <c:pt idx="647">
                  <c:v>42802</c:v>
                </c:pt>
                <c:pt idx="648">
                  <c:v>42803</c:v>
                </c:pt>
                <c:pt idx="649">
                  <c:v>42804</c:v>
                </c:pt>
                <c:pt idx="650">
                  <c:v>42805</c:v>
                </c:pt>
                <c:pt idx="651">
                  <c:v>42806</c:v>
                </c:pt>
                <c:pt idx="652">
                  <c:v>42807</c:v>
                </c:pt>
                <c:pt idx="653">
                  <c:v>42808</c:v>
                </c:pt>
                <c:pt idx="654">
                  <c:v>42809</c:v>
                </c:pt>
                <c:pt idx="655">
                  <c:v>42810</c:v>
                </c:pt>
                <c:pt idx="656">
                  <c:v>42811</c:v>
                </c:pt>
                <c:pt idx="657">
                  <c:v>42812</c:v>
                </c:pt>
                <c:pt idx="658">
                  <c:v>42813</c:v>
                </c:pt>
                <c:pt idx="659">
                  <c:v>42814</c:v>
                </c:pt>
                <c:pt idx="660">
                  <c:v>42815</c:v>
                </c:pt>
                <c:pt idx="661">
                  <c:v>42816</c:v>
                </c:pt>
                <c:pt idx="662">
                  <c:v>42817</c:v>
                </c:pt>
                <c:pt idx="663">
                  <c:v>42818</c:v>
                </c:pt>
                <c:pt idx="664">
                  <c:v>42819</c:v>
                </c:pt>
                <c:pt idx="665">
                  <c:v>42820</c:v>
                </c:pt>
                <c:pt idx="666">
                  <c:v>42821</c:v>
                </c:pt>
                <c:pt idx="667">
                  <c:v>42822</c:v>
                </c:pt>
                <c:pt idx="668">
                  <c:v>42823</c:v>
                </c:pt>
                <c:pt idx="669">
                  <c:v>42824</c:v>
                </c:pt>
                <c:pt idx="670">
                  <c:v>42825</c:v>
                </c:pt>
                <c:pt idx="671">
                  <c:v>42826</c:v>
                </c:pt>
                <c:pt idx="672">
                  <c:v>42827</c:v>
                </c:pt>
                <c:pt idx="673">
                  <c:v>42828</c:v>
                </c:pt>
                <c:pt idx="674">
                  <c:v>42829</c:v>
                </c:pt>
                <c:pt idx="675">
                  <c:v>42830</c:v>
                </c:pt>
                <c:pt idx="676">
                  <c:v>42831</c:v>
                </c:pt>
                <c:pt idx="677">
                  <c:v>42832</c:v>
                </c:pt>
                <c:pt idx="678">
                  <c:v>42833</c:v>
                </c:pt>
                <c:pt idx="679">
                  <c:v>42834</c:v>
                </c:pt>
                <c:pt idx="680">
                  <c:v>42835</c:v>
                </c:pt>
                <c:pt idx="681">
                  <c:v>42836</c:v>
                </c:pt>
                <c:pt idx="682">
                  <c:v>42837</c:v>
                </c:pt>
                <c:pt idx="683">
                  <c:v>42838</c:v>
                </c:pt>
                <c:pt idx="684">
                  <c:v>42839</c:v>
                </c:pt>
                <c:pt idx="685">
                  <c:v>42840</c:v>
                </c:pt>
                <c:pt idx="686">
                  <c:v>42841</c:v>
                </c:pt>
                <c:pt idx="687">
                  <c:v>42842</c:v>
                </c:pt>
                <c:pt idx="688">
                  <c:v>42843</c:v>
                </c:pt>
                <c:pt idx="689">
                  <c:v>42844</c:v>
                </c:pt>
                <c:pt idx="690">
                  <c:v>42845</c:v>
                </c:pt>
                <c:pt idx="691">
                  <c:v>42846</c:v>
                </c:pt>
                <c:pt idx="692">
                  <c:v>42847</c:v>
                </c:pt>
                <c:pt idx="693">
                  <c:v>42848</c:v>
                </c:pt>
                <c:pt idx="694">
                  <c:v>42849</c:v>
                </c:pt>
                <c:pt idx="695">
                  <c:v>42850</c:v>
                </c:pt>
                <c:pt idx="696">
                  <c:v>42851</c:v>
                </c:pt>
                <c:pt idx="697">
                  <c:v>42852</c:v>
                </c:pt>
                <c:pt idx="698">
                  <c:v>42853</c:v>
                </c:pt>
                <c:pt idx="699">
                  <c:v>42854</c:v>
                </c:pt>
                <c:pt idx="700">
                  <c:v>42855</c:v>
                </c:pt>
                <c:pt idx="701">
                  <c:v>42856</c:v>
                </c:pt>
                <c:pt idx="702">
                  <c:v>42857</c:v>
                </c:pt>
                <c:pt idx="703">
                  <c:v>42858</c:v>
                </c:pt>
                <c:pt idx="704">
                  <c:v>42859</c:v>
                </c:pt>
                <c:pt idx="705">
                  <c:v>42860</c:v>
                </c:pt>
                <c:pt idx="706">
                  <c:v>42861</c:v>
                </c:pt>
                <c:pt idx="707">
                  <c:v>42862</c:v>
                </c:pt>
                <c:pt idx="708">
                  <c:v>42863</c:v>
                </c:pt>
                <c:pt idx="709">
                  <c:v>42864</c:v>
                </c:pt>
                <c:pt idx="710">
                  <c:v>42865</c:v>
                </c:pt>
                <c:pt idx="711">
                  <c:v>42866</c:v>
                </c:pt>
                <c:pt idx="712">
                  <c:v>42867</c:v>
                </c:pt>
                <c:pt idx="713">
                  <c:v>42868</c:v>
                </c:pt>
                <c:pt idx="714">
                  <c:v>42869</c:v>
                </c:pt>
                <c:pt idx="715">
                  <c:v>42870</c:v>
                </c:pt>
                <c:pt idx="716">
                  <c:v>42871</c:v>
                </c:pt>
                <c:pt idx="717">
                  <c:v>42872</c:v>
                </c:pt>
                <c:pt idx="718">
                  <c:v>42873</c:v>
                </c:pt>
                <c:pt idx="719">
                  <c:v>42874</c:v>
                </c:pt>
                <c:pt idx="720">
                  <c:v>42875</c:v>
                </c:pt>
                <c:pt idx="721">
                  <c:v>42876</c:v>
                </c:pt>
                <c:pt idx="722">
                  <c:v>42877</c:v>
                </c:pt>
                <c:pt idx="723">
                  <c:v>42878</c:v>
                </c:pt>
                <c:pt idx="724">
                  <c:v>42879</c:v>
                </c:pt>
                <c:pt idx="725">
                  <c:v>42880</c:v>
                </c:pt>
                <c:pt idx="726">
                  <c:v>42881</c:v>
                </c:pt>
                <c:pt idx="727">
                  <c:v>42882</c:v>
                </c:pt>
                <c:pt idx="728">
                  <c:v>42883</c:v>
                </c:pt>
                <c:pt idx="729">
                  <c:v>42884</c:v>
                </c:pt>
                <c:pt idx="730">
                  <c:v>42885</c:v>
                </c:pt>
                <c:pt idx="731">
                  <c:v>42886</c:v>
                </c:pt>
                <c:pt idx="732">
                  <c:v>42887</c:v>
                </c:pt>
                <c:pt idx="733">
                  <c:v>42888</c:v>
                </c:pt>
                <c:pt idx="734">
                  <c:v>42889</c:v>
                </c:pt>
                <c:pt idx="735">
                  <c:v>42890</c:v>
                </c:pt>
                <c:pt idx="736">
                  <c:v>42891</c:v>
                </c:pt>
                <c:pt idx="737">
                  <c:v>42892</c:v>
                </c:pt>
                <c:pt idx="738">
                  <c:v>42893</c:v>
                </c:pt>
                <c:pt idx="739">
                  <c:v>42894</c:v>
                </c:pt>
                <c:pt idx="740">
                  <c:v>42895</c:v>
                </c:pt>
                <c:pt idx="741">
                  <c:v>42896</c:v>
                </c:pt>
                <c:pt idx="742">
                  <c:v>42897</c:v>
                </c:pt>
                <c:pt idx="743">
                  <c:v>42898</c:v>
                </c:pt>
                <c:pt idx="744">
                  <c:v>42899</c:v>
                </c:pt>
                <c:pt idx="745">
                  <c:v>42900</c:v>
                </c:pt>
                <c:pt idx="746">
                  <c:v>42901</c:v>
                </c:pt>
                <c:pt idx="747">
                  <c:v>42902</c:v>
                </c:pt>
                <c:pt idx="748">
                  <c:v>42903</c:v>
                </c:pt>
                <c:pt idx="749">
                  <c:v>42904</c:v>
                </c:pt>
                <c:pt idx="750">
                  <c:v>42905</c:v>
                </c:pt>
                <c:pt idx="751">
                  <c:v>42906</c:v>
                </c:pt>
                <c:pt idx="752">
                  <c:v>42907</c:v>
                </c:pt>
                <c:pt idx="753">
                  <c:v>42908</c:v>
                </c:pt>
                <c:pt idx="754">
                  <c:v>42909</c:v>
                </c:pt>
                <c:pt idx="755">
                  <c:v>42910</c:v>
                </c:pt>
                <c:pt idx="756">
                  <c:v>42911</c:v>
                </c:pt>
                <c:pt idx="757">
                  <c:v>42912</c:v>
                </c:pt>
                <c:pt idx="758">
                  <c:v>42913</c:v>
                </c:pt>
                <c:pt idx="759">
                  <c:v>42914</c:v>
                </c:pt>
                <c:pt idx="760">
                  <c:v>42915</c:v>
                </c:pt>
                <c:pt idx="761">
                  <c:v>42916</c:v>
                </c:pt>
                <c:pt idx="762">
                  <c:v>42917</c:v>
                </c:pt>
                <c:pt idx="763">
                  <c:v>42918</c:v>
                </c:pt>
                <c:pt idx="764">
                  <c:v>42919</c:v>
                </c:pt>
                <c:pt idx="765">
                  <c:v>42920</c:v>
                </c:pt>
                <c:pt idx="766">
                  <c:v>42921</c:v>
                </c:pt>
                <c:pt idx="767">
                  <c:v>42922</c:v>
                </c:pt>
                <c:pt idx="768">
                  <c:v>42923</c:v>
                </c:pt>
                <c:pt idx="769">
                  <c:v>42924</c:v>
                </c:pt>
                <c:pt idx="770">
                  <c:v>42925</c:v>
                </c:pt>
                <c:pt idx="771">
                  <c:v>42926</c:v>
                </c:pt>
                <c:pt idx="772">
                  <c:v>42927</c:v>
                </c:pt>
                <c:pt idx="773">
                  <c:v>42928</c:v>
                </c:pt>
                <c:pt idx="774">
                  <c:v>42929</c:v>
                </c:pt>
                <c:pt idx="775">
                  <c:v>42930</c:v>
                </c:pt>
                <c:pt idx="776">
                  <c:v>42931</c:v>
                </c:pt>
                <c:pt idx="777">
                  <c:v>42932</c:v>
                </c:pt>
                <c:pt idx="778">
                  <c:v>42933</c:v>
                </c:pt>
                <c:pt idx="779">
                  <c:v>42934</c:v>
                </c:pt>
                <c:pt idx="780">
                  <c:v>42935</c:v>
                </c:pt>
                <c:pt idx="781">
                  <c:v>42936</c:v>
                </c:pt>
                <c:pt idx="782">
                  <c:v>42937</c:v>
                </c:pt>
                <c:pt idx="783">
                  <c:v>42938</c:v>
                </c:pt>
                <c:pt idx="784">
                  <c:v>42939</c:v>
                </c:pt>
                <c:pt idx="785">
                  <c:v>42940</c:v>
                </c:pt>
                <c:pt idx="786">
                  <c:v>42941</c:v>
                </c:pt>
                <c:pt idx="787">
                  <c:v>42942</c:v>
                </c:pt>
                <c:pt idx="788">
                  <c:v>42943</c:v>
                </c:pt>
                <c:pt idx="789">
                  <c:v>42944</c:v>
                </c:pt>
                <c:pt idx="790">
                  <c:v>42945</c:v>
                </c:pt>
                <c:pt idx="791">
                  <c:v>42946</c:v>
                </c:pt>
                <c:pt idx="792">
                  <c:v>42947</c:v>
                </c:pt>
                <c:pt idx="793">
                  <c:v>42948</c:v>
                </c:pt>
                <c:pt idx="794">
                  <c:v>42949</c:v>
                </c:pt>
                <c:pt idx="795">
                  <c:v>42950</c:v>
                </c:pt>
                <c:pt idx="796">
                  <c:v>42951</c:v>
                </c:pt>
                <c:pt idx="797">
                  <c:v>42952</c:v>
                </c:pt>
                <c:pt idx="798">
                  <c:v>42953</c:v>
                </c:pt>
                <c:pt idx="799">
                  <c:v>42954</c:v>
                </c:pt>
                <c:pt idx="800">
                  <c:v>42955</c:v>
                </c:pt>
                <c:pt idx="801">
                  <c:v>42956</c:v>
                </c:pt>
                <c:pt idx="802">
                  <c:v>42957</c:v>
                </c:pt>
                <c:pt idx="803">
                  <c:v>42958</c:v>
                </c:pt>
                <c:pt idx="804">
                  <c:v>42959</c:v>
                </c:pt>
                <c:pt idx="805">
                  <c:v>42960</c:v>
                </c:pt>
                <c:pt idx="806">
                  <c:v>42961</c:v>
                </c:pt>
                <c:pt idx="807">
                  <c:v>42962</c:v>
                </c:pt>
                <c:pt idx="808">
                  <c:v>42963</c:v>
                </c:pt>
                <c:pt idx="809">
                  <c:v>42964</c:v>
                </c:pt>
                <c:pt idx="810">
                  <c:v>42965</c:v>
                </c:pt>
                <c:pt idx="811">
                  <c:v>42966</c:v>
                </c:pt>
                <c:pt idx="812">
                  <c:v>42967</c:v>
                </c:pt>
                <c:pt idx="813">
                  <c:v>42968</c:v>
                </c:pt>
                <c:pt idx="814">
                  <c:v>42969</c:v>
                </c:pt>
                <c:pt idx="815">
                  <c:v>42970</c:v>
                </c:pt>
                <c:pt idx="816">
                  <c:v>42971</c:v>
                </c:pt>
                <c:pt idx="817">
                  <c:v>42972</c:v>
                </c:pt>
                <c:pt idx="818">
                  <c:v>42973</c:v>
                </c:pt>
                <c:pt idx="819">
                  <c:v>42974</c:v>
                </c:pt>
                <c:pt idx="820">
                  <c:v>42975</c:v>
                </c:pt>
                <c:pt idx="821">
                  <c:v>42976</c:v>
                </c:pt>
                <c:pt idx="822">
                  <c:v>42977</c:v>
                </c:pt>
                <c:pt idx="823">
                  <c:v>42978</c:v>
                </c:pt>
                <c:pt idx="824">
                  <c:v>42979</c:v>
                </c:pt>
                <c:pt idx="825">
                  <c:v>42980</c:v>
                </c:pt>
                <c:pt idx="826">
                  <c:v>42981</c:v>
                </c:pt>
                <c:pt idx="827">
                  <c:v>42982</c:v>
                </c:pt>
                <c:pt idx="828">
                  <c:v>42983</c:v>
                </c:pt>
                <c:pt idx="829">
                  <c:v>42984</c:v>
                </c:pt>
                <c:pt idx="830">
                  <c:v>42985</c:v>
                </c:pt>
                <c:pt idx="831">
                  <c:v>42986</c:v>
                </c:pt>
                <c:pt idx="832">
                  <c:v>42987</c:v>
                </c:pt>
                <c:pt idx="833">
                  <c:v>42988</c:v>
                </c:pt>
                <c:pt idx="834">
                  <c:v>42989</c:v>
                </c:pt>
                <c:pt idx="835">
                  <c:v>42990</c:v>
                </c:pt>
                <c:pt idx="836">
                  <c:v>42991</c:v>
                </c:pt>
                <c:pt idx="837">
                  <c:v>42992</c:v>
                </c:pt>
                <c:pt idx="838">
                  <c:v>42993</c:v>
                </c:pt>
                <c:pt idx="839">
                  <c:v>42994</c:v>
                </c:pt>
                <c:pt idx="840">
                  <c:v>42995</c:v>
                </c:pt>
                <c:pt idx="841">
                  <c:v>42996</c:v>
                </c:pt>
                <c:pt idx="842">
                  <c:v>42997</c:v>
                </c:pt>
                <c:pt idx="843">
                  <c:v>42998</c:v>
                </c:pt>
                <c:pt idx="844">
                  <c:v>42999</c:v>
                </c:pt>
                <c:pt idx="845">
                  <c:v>43000</c:v>
                </c:pt>
                <c:pt idx="846">
                  <c:v>43001</c:v>
                </c:pt>
                <c:pt idx="847">
                  <c:v>43002</c:v>
                </c:pt>
                <c:pt idx="848">
                  <c:v>43003</c:v>
                </c:pt>
                <c:pt idx="849">
                  <c:v>43004</c:v>
                </c:pt>
                <c:pt idx="850">
                  <c:v>43005</c:v>
                </c:pt>
                <c:pt idx="851">
                  <c:v>43006</c:v>
                </c:pt>
                <c:pt idx="852">
                  <c:v>43007</c:v>
                </c:pt>
                <c:pt idx="853">
                  <c:v>43008</c:v>
                </c:pt>
                <c:pt idx="854">
                  <c:v>43009</c:v>
                </c:pt>
                <c:pt idx="855">
                  <c:v>43010</c:v>
                </c:pt>
                <c:pt idx="856">
                  <c:v>43011</c:v>
                </c:pt>
                <c:pt idx="857">
                  <c:v>43012</c:v>
                </c:pt>
                <c:pt idx="858">
                  <c:v>43013</c:v>
                </c:pt>
                <c:pt idx="859">
                  <c:v>43014</c:v>
                </c:pt>
                <c:pt idx="860">
                  <c:v>43015</c:v>
                </c:pt>
                <c:pt idx="861">
                  <c:v>43016</c:v>
                </c:pt>
                <c:pt idx="862">
                  <c:v>43017</c:v>
                </c:pt>
                <c:pt idx="863">
                  <c:v>43018</c:v>
                </c:pt>
                <c:pt idx="864">
                  <c:v>43019</c:v>
                </c:pt>
                <c:pt idx="865">
                  <c:v>43020</c:v>
                </c:pt>
                <c:pt idx="866">
                  <c:v>43021</c:v>
                </c:pt>
                <c:pt idx="867">
                  <c:v>43022</c:v>
                </c:pt>
                <c:pt idx="868">
                  <c:v>43023</c:v>
                </c:pt>
                <c:pt idx="869">
                  <c:v>43024</c:v>
                </c:pt>
                <c:pt idx="870">
                  <c:v>43025</c:v>
                </c:pt>
                <c:pt idx="871">
                  <c:v>43026</c:v>
                </c:pt>
                <c:pt idx="872">
                  <c:v>43027</c:v>
                </c:pt>
                <c:pt idx="873">
                  <c:v>43028</c:v>
                </c:pt>
                <c:pt idx="874">
                  <c:v>43029</c:v>
                </c:pt>
                <c:pt idx="875">
                  <c:v>43030</c:v>
                </c:pt>
                <c:pt idx="876">
                  <c:v>43031</c:v>
                </c:pt>
                <c:pt idx="877">
                  <c:v>43032</c:v>
                </c:pt>
                <c:pt idx="878">
                  <c:v>43033</c:v>
                </c:pt>
                <c:pt idx="879">
                  <c:v>43034</c:v>
                </c:pt>
                <c:pt idx="880">
                  <c:v>43035</c:v>
                </c:pt>
                <c:pt idx="881">
                  <c:v>43036</c:v>
                </c:pt>
                <c:pt idx="882">
                  <c:v>43037</c:v>
                </c:pt>
                <c:pt idx="883">
                  <c:v>43038</c:v>
                </c:pt>
                <c:pt idx="884">
                  <c:v>43039</c:v>
                </c:pt>
                <c:pt idx="885">
                  <c:v>43040</c:v>
                </c:pt>
                <c:pt idx="886">
                  <c:v>43041</c:v>
                </c:pt>
                <c:pt idx="887">
                  <c:v>43042</c:v>
                </c:pt>
                <c:pt idx="888">
                  <c:v>43043</c:v>
                </c:pt>
                <c:pt idx="889">
                  <c:v>43044</c:v>
                </c:pt>
                <c:pt idx="890">
                  <c:v>43045</c:v>
                </c:pt>
                <c:pt idx="891">
                  <c:v>43046</c:v>
                </c:pt>
                <c:pt idx="892">
                  <c:v>43047</c:v>
                </c:pt>
                <c:pt idx="893">
                  <c:v>43048</c:v>
                </c:pt>
                <c:pt idx="894">
                  <c:v>43049</c:v>
                </c:pt>
                <c:pt idx="895">
                  <c:v>43050</c:v>
                </c:pt>
                <c:pt idx="896">
                  <c:v>43051</c:v>
                </c:pt>
                <c:pt idx="897">
                  <c:v>43052</c:v>
                </c:pt>
                <c:pt idx="898">
                  <c:v>43053</c:v>
                </c:pt>
                <c:pt idx="899">
                  <c:v>43054</c:v>
                </c:pt>
                <c:pt idx="900">
                  <c:v>43055</c:v>
                </c:pt>
                <c:pt idx="901">
                  <c:v>43056</c:v>
                </c:pt>
                <c:pt idx="902">
                  <c:v>43057</c:v>
                </c:pt>
                <c:pt idx="903">
                  <c:v>43058</c:v>
                </c:pt>
                <c:pt idx="904">
                  <c:v>43059</c:v>
                </c:pt>
                <c:pt idx="905">
                  <c:v>43060</c:v>
                </c:pt>
                <c:pt idx="906">
                  <c:v>43061</c:v>
                </c:pt>
                <c:pt idx="907">
                  <c:v>43062</c:v>
                </c:pt>
                <c:pt idx="908">
                  <c:v>43063</c:v>
                </c:pt>
                <c:pt idx="909">
                  <c:v>43064</c:v>
                </c:pt>
                <c:pt idx="910">
                  <c:v>43065</c:v>
                </c:pt>
                <c:pt idx="911">
                  <c:v>43066</c:v>
                </c:pt>
                <c:pt idx="912">
                  <c:v>43067</c:v>
                </c:pt>
                <c:pt idx="913">
                  <c:v>43068</c:v>
                </c:pt>
                <c:pt idx="914">
                  <c:v>43069</c:v>
                </c:pt>
                <c:pt idx="915">
                  <c:v>43070</c:v>
                </c:pt>
                <c:pt idx="916">
                  <c:v>43071</c:v>
                </c:pt>
                <c:pt idx="917">
                  <c:v>43072</c:v>
                </c:pt>
                <c:pt idx="918">
                  <c:v>43073</c:v>
                </c:pt>
                <c:pt idx="919">
                  <c:v>43074</c:v>
                </c:pt>
                <c:pt idx="920">
                  <c:v>43075</c:v>
                </c:pt>
                <c:pt idx="921">
                  <c:v>43076</c:v>
                </c:pt>
                <c:pt idx="922">
                  <c:v>43077</c:v>
                </c:pt>
                <c:pt idx="923">
                  <c:v>43078</c:v>
                </c:pt>
                <c:pt idx="924">
                  <c:v>43079</c:v>
                </c:pt>
                <c:pt idx="925">
                  <c:v>43080</c:v>
                </c:pt>
                <c:pt idx="926">
                  <c:v>43081</c:v>
                </c:pt>
                <c:pt idx="927">
                  <c:v>43082</c:v>
                </c:pt>
                <c:pt idx="928">
                  <c:v>43083</c:v>
                </c:pt>
                <c:pt idx="929">
                  <c:v>43084</c:v>
                </c:pt>
                <c:pt idx="930">
                  <c:v>43085</c:v>
                </c:pt>
                <c:pt idx="931">
                  <c:v>43086</c:v>
                </c:pt>
                <c:pt idx="932">
                  <c:v>43087</c:v>
                </c:pt>
                <c:pt idx="933">
                  <c:v>43088</c:v>
                </c:pt>
                <c:pt idx="934">
                  <c:v>43089</c:v>
                </c:pt>
                <c:pt idx="935">
                  <c:v>43090</c:v>
                </c:pt>
                <c:pt idx="936">
                  <c:v>43091</c:v>
                </c:pt>
                <c:pt idx="937">
                  <c:v>43092</c:v>
                </c:pt>
                <c:pt idx="938">
                  <c:v>43093</c:v>
                </c:pt>
                <c:pt idx="939">
                  <c:v>43094</c:v>
                </c:pt>
                <c:pt idx="940">
                  <c:v>43095</c:v>
                </c:pt>
                <c:pt idx="941">
                  <c:v>43096</c:v>
                </c:pt>
                <c:pt idx="942">
                  <c:v>43097</c:v>
                </c:pt>
                <c:pt idx="943">
                  <c:v>43098</c:v>
                </c:pt>
                <c:pt idx="944">
                  <c:v>43099</c:v>
                </c:pt>
                <c:pt idx="945">
                  <c:v>43100</c:v>
                </c:pt>
              </c:numCache>
            </c:numRef>
          </c:cat>
          <c:val>
            <c:numRef>
              <c:f>'údaje + graf'!$F$2:$F$947</c:f>
              <c:numCache>
                <c:formatCode>#,##0.00</c:formatCode>
                <c:ptCount val="94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57011064</c:v>
                </c:pt>
                <c:pt idx="12">
                  <c:v>57011064</c:v>
                </c:pt>
                <c:pt idx="13">
                  <c:v>57011064</c:v>
                </c:pt>
                <c:pt idx="14">
                  <c:v>57011064</c:v>
                </c:pt>
                <c:pt idx="15">
                  <c:v>57011064</c:v>
                </c:pt>
                <c:pt idx="16">
                  <c:v>57011064</c:v>
                </c:pt>
                <c:pt idx="17">
                  <c:v>57011064</c:v>
                </c:pt>
                <c:pt idx="18">
                  <c:v>57011064</c:v>
                </c:pt>
                <c:pt idx="19">
                  <c:v>57011064</c:v>
                </c:pt>
                <c:pt idx="20">
                  <c:v>57011064</c:v>
                </c:pt>
                <c:pt idx="21">
                  <c:v>57011064</c:v>
                </c:pt>
                <c:pt idx="22">
                  <c:v>57011064</c:v>
                </c:pt>
                <c:pt idx="23">
                  <c:v>57011064</c:v>
                </c:pt>
                <c:pt idx="24">
                  <c:v>57011064</c:v>
                </c:pt>
                <c:pt idx="25">
                  <c:v>57011064</c:v>
                </c:pt>
                <c:pt idx="26">
                  <c:v>57011064</c:v>
                </c:pt>
                <c:pt idx="27">
                  <c:v>57011064</c:v>
                </c:pt>
                <c:pt idx="28">
                  <c:v>57011064</c:v>
                </c:pt>
                <c:pt idx="29">
                  <c:v>57011064</c:v>
                </c:pt>
                <c:pt idx="30">
                  <c:v>57011064</c:v>
                </c:pt>
                <c:pt idx="31">
                  <c:v>57011064</c:v>
                </c:pt>
                <c:pt idx="32">
                  <c:v>57011064</c:v>
                </c:pt>
                <c:pt idx="33">
                  <c:v>57011064</c:v>
                </c:pt>
                <c:pt idx="34">
                  <c:v>57011064</c:v>
                </c:pt>
                <c:pt idx="35">
                  <c:v>57011064</c:v>
                </c:pt>
                <c:pt idx="36">
                  <c:v>57011064</c:v>
                </c:pt>
                <c:pt idx="37">
                  <c:v>57011064</c:v>
                </c:pt>
                <c:pt idx="38">
                  <c:v>57011064</c:v>
                </c:pt>
                <c:pt idx="39">
                  <c:v>57011064</c:v>
                </c:pt>
                <c:pt idx="40">
                  <c:v>57011064</c:v>
                </c:pt>
                <c:pt idx="41">
                  <c:v>57011064</c:v>
                </c:pt>
                <c:pt idx="42">
                  <c:v>57011064</c:v>
                </c:pt>
                <c:pt idx="43">
                  <c:v>57011064</c:v>
                </c:pt>
                <c:pt idx="44">
                  <c:v>57011064</c:v>
                </c:pt>
                <c:pt idx="45">
                  <c:v>57011064</c:v>
                </c:pt>
                <c:pt idx="46">
                  <c:v>57011064</c:v>
                </c:pt>
                <c:pt idx="47">
                  <c:v>57011064</c:v>
                </c:pt>
                <c:pt idx="48">
                  <c:v>57011064</c:v>
                </c:pt>
                <c:pt idx="49">
                  <c:v>57011064</c:v>
                </c:pt>
                <c:pt idx="50">
                  <c:v>57011064</c:v>
                </c:pt>
                <c:pt idx="51">
                  <c:v>57011064</c:v>
                </c:pt>
                <c:pt idx="52">
                  <c:v>57011064</c:v>
                </c:pt>
                <c:pt idx="53">
                  <c:v>57011064</c:v>
                </c:pt>
                <c:pt idx="54">
                  <c:v>57011064</c:v>
                </c:pt>
                <c:pt idx="55">
                  <c:v>57011064</c:v>
                </c:pt>
                <c:pt idx="56">
                  <c:v>57011064</c:v>
                </c:pt>
                <c:pt idx="57">
                  <c:v>57011064</c:v>
                </c:pt>
                <c:pt idx="58">
                  <c:v>57011064</c:v>
                </c:pt>
                <c:pt idx="59">
                  <c:v>57011064</c:v>
                </c:pt>
                <c:pt idx="60">
                  <c:v>57011064</c:v>
                </c:pt>
                <c:pt idx="61">
                  <c:v>57011064</c:v>
                </c:pt>
                <c:pt idx="62">
                  <c:v>57011064</c:v>
                </c:pt>
                <c:pt idx="63">
                  <c:v>57011064</c:v>
                </c:pt>
                <c:pt idx="64">
                  <c:v>57011064</c:v>
                </c:pt>
                <c:pt idx="65">
                  <c:v>57011064</c:v>
                </c:pt>
                <c:pt idx="66">
                  <c:v>57011064</c:v>
                </c:pt>
                <c:pt idx="67">
                  <c:v>57011064</c:v>
                </c:pt>
                <c:pt idx="68">
                  <c:v>57011064</c:v>
                </c:pt>
                <c:pt idx="69">
                  <c:v>57011064</c:v>
                </c:pt>
                <c:pt idx="70">
                  <c:v>57011064</c:v>
                </c:pt>
                <c:pt idx="71">
                  <c:v>57011064</c:v>
                </c:pt>
                <c:pt idx="72">
                  <c:v>57011064</c:v>
                </c:pt>
                <c:pt idx="73">
                  <c:v>57011064</c:v>
                </c:pt>
                <c:pt idx="74">
                  <c:v>57011064</c:v>
                </c:pt>
                <c:pt idx="75">
                  <c:v>57011064</c:v>
                </c:pt>
                <c:pt idx="76">
                  <c:v>57011064</c:v>
                </c:pt>
                <c:pt idx="77">
                  <c:v>57011064</c:v>
                </c:pt>
                <c:pt idx="78">
                  <c:v>57011064</c:v>
                </c:pt>
                <c:pt idx="79">
                  <c:v>57011064</c:v>
                </c:pt>
                <c:pt idx="80">
                  <c:v>57011064</c:v>
                </c:pt>
                <c:pt idx="81">
                  <c:v>57011064</c:v>
                </c:pt>
                <c:pt idx="82">
                  <c:v>57011064</c:v>
                </c:pt>
                <c:pt idx="83">
                  <c:v>57011064</c:v>
                </c:pt>
                <c:pt idx="84">
                  <c:v>57011064</c:v>
                </c:pt>
                <c:pt idx="85">
                  <c:v>57011064</c:v>
                </c:pt>
                <c:pt idx="86">
                  <c:v>57011064</c:v>
                </c:pt>
                <c:pt idx="87">
                  <c:v>57011064</c:v>
                </c:pt>
                <c:pt idx="88">
                  <c:v>57011064</c:v>
                </c:pt>
                <c:pt idx="89">
                  <c:v>57011064</c:v>
                </c:pt>
                <c:pt idx="90">
                  <c:v>57011064</c:v>
                </c:pt>
                <c:pt idx="91">
                  <c:v>57011064</c:v>
                </c:pt>
                <c:pt idx="92">
                  <c:v>57011064</c:v>
                </c:pt>
                <c:pt idx="93">
                  <c:v>57011064</c:v>
                </c:pt>
                <c:pt idx="94">
                  <c:v>57011064</c:v>
                </c:pt>
                <c:pt idx="95">
                  <c:v>57011064</c:v>
                </c:pt>
                <c:pt idx="96">
                  <c:v>57011064</c:v>
                </c:pt>
                <c:pt idx="97">
                  <c:v>57011064</c:v>
                </c:pt>
                <c:pt idx="98">
                  <c:v>57011064</c:v>
                </c:pt>
                <c:pt idx="99">
                  <c:v>57011064</c:v>
                </c:pt>
                <c:pt idx="100">
                  <c:v>57011064</c:v>
                </c:pt>
                <c:pt idx="101">
                  <c:v>57011064</c:v>
                </c:pt>
                <c:pt idx="102">
                  <c:v>57011064</c:v>
                </c:pt>
                <c:pt idx="103">
                  <c:v>57011064</c:v>
                </c:pt>
                <c:pt idx="104">
                  <c:v>57011064</c:v>
                </c:pt>
                <c:pt idx="105">
                  <c:v>57011064</c:v>
                </c:pt>
                <c:pt idx="106">
                  <c:v>57011064</c:v>
                </c:pt>
                <c:pt idx="107">
                  <c:v>57011064</c:v>
                </c:pt>
                <c:pt idx="108">
                  <c:v>57011064</c:v>
                </c:pt>
                <c:pt idx="109">
                  <c:v>57011064</c:v>
                </c:pt>
                <c:pt idx="110">
                  <c:v>57011064</c:v>
                </c:pt>
                <c:pt idx="111">
                  <c:v>57011064</c:v>
                </c:pt>
                <c:pt idx="112">
                  <c:v>57011064</c:v>
                </c:pt>
                <c:pt idx="113">
                  <c:v>57011064</c:v>
                </c:pt>
                <c:pt idx="114">
                  <c:v>57011064</c:v>
                </c:pt>
                <c:pt idx="115">
                  <c:v>57011064</c:v>
                </c:pt>
                <c:pt idx="116">
                  <c:v>57011064</c:v>
                </c:pt>
                <c:pt idx="117">
                  <c:v>57011064</c:v>
                </c:pt>
                <c:pt idx="118">
                  <c:v>57011064</c:v>
                </c:pt>
                <c:pt idx="119">
                  <c:v>57011064</c:v>
                </c:pt>
                <c:pt idx="120">
                  <c:v>57011064</c:v>
                </c:pt>
                <c:pt idx="121">
                  <c:v>57011064</c:v>
                </c:pt>
                <c:pt idx="122">
                  <c:v>57011064</c:v>
                </c:pt>
                <c:pt idx="123">
                  <c:v>57011064</c:v>
                </c:pt>
                <c:pt idx="124">
                  <c:v>57011064</c:v>
                </c:pt>
                <c:pt idx="125">
                  <c:v>57011064</c:v>
                </c:pt>
                <c:pt idx="126">
                  <c:v>57011064</c:v>
                </c:pt>
                <c:pt idx="127">
                  <c:v>57011064</c:v>
                </c:pt>
                <c:pt idx="128">
                  <c:v>57011064</c:v>
                </c:pt>
                <c:pt idx="129">
                  <c:v>57011064</c:v>
                </c:pt>
                <c:pt idx="130">
                  <c:v>57011064</c:v>
                </c:pt>
                <c:pt idx="131">
                  <c:v>57011064</c:v>
                </c:pt>
                <c:pt idx="132">
                  <c:v>57011064</c:v>
                </c:pt>
                <c:pt idx="133">
                  <c:v>57011064</c:v>
                </c:pt>
                <c:pt idx="134">
                  <c:v>57011064</c:v>
                </c:pt>
                <c:pt idx="135">
                  <c:v>57011064</c:v>
                </c:pt>
                <c:pt idx="136">
                  <c:v>57011064</c:v>
                </c:pt>
                <c:pt idx="137">
                  <c:v>57011064</c:v>
                </c:pt>
                <c:pt idx="138">
                  <c:v>57011064</c:v>
                </c:pt>
                <c:pt idx="139">
                  <c:v>57011064</c:v>
                </c:pt>
                <c:pt idx="140">
                  <c:v>57011064</c:v>
                </c:pt>
                <c:pt idx="141">
                  <c:v>57011064</c:v>
                </c:pt>
                <c:pt idx="142">
                  <c:v>57011064</c:v>
                </c:pt>
                <c:pt idx="143">
                  <c:v>57011064</c:v>
                </c:pt>
                <c:pt idx="144">
                  <c:v>57011064</c:v>
                </c:pt>
                <c:pt idx="145">
                  <c:v>57011064</c:v>
                </c:pt>
                <c:pt idx="146">
                  <c:v>57011064</c:v>
                </c:pt>
                <c:pt idx="147">
                  <c:v>57011064</c:v>
                </c:pt>
                <c:pt idx="148">
                  <c:v>57011064</c:v>
                </c:pt>
                <c:pt idx="149">
                  <c:v>57011064</c:v>
                </c:pt>
                <c:pt idx="150">
                  <c:v>57011064</c:v>
                </c:pt>
                <c:pt idx="151">
                  <c:v>57011064</c:v>
                </c:pt>
                <c:pt idx="152">
                  <c:v>57011064</c:v>
                </c:pt>
                <c:pt idx="153">
                  <c:v>57011064</c:v>
                </c:pt>
                <c:pt idx="154">
                  <c:v>57011064</c:v>
                </c:pt>
                <c:pt idx="155">
                  <c:v>57011064</c:v>
                </c:pt>
                <c:pt idx="156">
                  <c:v>57011064</c:v>
                </c:pt>
                <c:pt idx="157">
                  <c:v>57011064</c:v>
                </c:pt>
                <c:pt idx="158">
                  <c:v>57011064</c:v>
                </c:pt>
                <c:pt idx="159">
                  <c:v>57011064</c:v>
                </c:pt>
                <c:pt idx="160">
                  <c:v>57011064</c:v>
                </c:pt>
                <c:pt idx="161">
                  <c:v>57011064</c:v>
                </c:pt>
                <c:pt idx="162">
                  <c:v>57011064</c:v>
                </c:pt>
                <c:pt idx="163">
                  <c:v>57011064</c:v>
                </c:pt>
                <c:pt idx="164">
                  <c:v>57011064</c:v>
                </c:pt>
                <c:pt idx="165">
                  <c:v>57011064</c:v>
                </c:pt>
                <c:pt idx="166">
                  <c:v>57011064</c:v>
                </c:pt>
                <c:pt idx="167">
                  <c:v>57011064</c:v>
                </c:pt>
                <c:pt idx="168">
                  <c:v>57011064</c:v>
                </c:pt>
                <c:pt idx="169">
                  <c:v>57011064</c:v>
                </c:pt>
                <c:pt idx="170">
                  <c:v>57011064</c:v>
                </c:pt>
                <c:pt idx="171">
                  <c:v>57011064</c:v>
                </c:pt>
                <c:pt idx="172">
                  <c:v>57011064</c:v>
                </c:pt>
                <c:pt idx="173">
                  <c:v>57011064</c:v>
                </c:pt>
                <c:pt idx="174">
                  <c:v>57011064</c:v>
                </c:pt>
                <c:pt idx="175">
                  <c:v>57011064</c:v>
                </c:pt>
                <c:pt idx="176">
                  <c:v>57011064</c:v>
                </c:pt>
                <c:pt idx="177">
                  <c:v>57011064</c:v>
                </c:pt>
                <c:pt idx="178">
                  <c:v>57011064</c:v>
                </c:pt>
                <c:pt idx="179">
                  <c:v>57011064</c:v>
                </c:pt>
                <c:pt idx="180">
                  <c:v>57011064</c:v>
                </c:pt>
                <c:pt idx="181">
                  <c:v>57011064</c:v>
                </c:pt>
                <c:pt idx="182">
                  <c:v>57011064</c:v>
                </c:pt>
                <c:pt idx="183">
                  <c:v>57011064</c:v>
                </c:pt>
                <c:pt idx="184">
                  <c:v>57011064</c:v>
                </c:pt>
                <c:pt idx="185">
                  <c:v>57011064</c:v>
                </c:pt>
                <c:pt idx="186">
                  <c:v>57011064</c:v>
                </c:pt>
                <c:pt idx="187">
                  <c:v>57011064</c:v>
                </c:pt>
                <c:pt idx="188">
                  <c:v>57011064</c:v>
                </c:pt>
                <c:pt idx="189">
                  <c:v>57011064</c:v>
                </c:pt>
                <c:pt idx="190">
                  <c:v>57011064</c:v>
                </c:pt>
                <c:pt idx="191">
                  <c:v>57011064</c:v>
                </c:pt>
                <c:pt idx="192">
                  <c:v>57011064</c:v>
                </c:pt>
                <c:pt idx="193">
                  <c:v>57011064</c:v>
                </c:pt>
                <c:pt idx="194">
                  <c:v>57011064</c:v>
                </c:pt>
                <c:pt idx="195">
                  <c:v>57011064</c:v>
                </c:pt>
                <c:pt idx="196">
                  <c:v>57011064</c:v>
                </c:pt>
                <c:pt idx="197">
                  <c:v>57011064</c:v>
                </c:pt>
                <c:pt idx="198">
                  <c:v>57011064</c:v>
                </c:pt>
                <c:pt idx="199">
                  <c:v>57011064</c:v>
                </c:pt>
                <c:pt idx="200">
                  <c:v>57011064</c:v>
                </c:pt>
                <c:pt idx="201">
                  <c:v>57011064</c:v>
                </c:pt>
                <c:pt idx="202">
                  <c:v>57011064</c:v>
                </c:pt>
                <c:pt idx="203">
                  <c:v>57011064</c:v>
                </c:pt>
                <c:pt idx="204">
                  <c:v>57011064</c:v>
                </c:pt>
                <c:pt idx="205">
                  <c:v>57011064</c:v>
                </c:pt>
                <c:pt idx="206">
                  <c:v>57011064</c:v>
                </c:pt>
                <c:pt idx="207">
                  <c:v>57011064</c:v>
                </c:pt>
                <c:pt idx="208">
                  <c:v>57011064</c:v>
                </c:pt>
                <c:pt idx="209">
                  <c:v>57011064</c:v>
                </c:pt>
                <c:pt idx="210">
                  <c:v>57011064</c:v>
                </c:pt>
                <c:pt idx="211">
                  <c:v>57011064</c:v>
                </c:pt>
                <c:pt idx="212">
                  <c:v>57011064</c:v>
                </c:pt>
                <c:pt idx="213">
                  <c:v>57011064</c:v>
                </c:pt>
                <c:pt idx="214">
                  <c:v>57011064</c:v>
                </c:pt>
                <c:pt idx="215">
                  <c:v>57011064</c:v>
                </c:pt>
                <c:pt idx="216">
                  <c:v>57011064</c:v>
                </c:pt>
                <c:pt idx="217">
                  <c:v>57011064</c:v>
                </c:pt>
                <c:pt idx="218">
                  <c:v>57011064</c:v>
                </c:pt>
                <c:pt idx="219">
                  <c:v>57011064</c:v>
                </c:pt>
                <c:pt idx="220">
                  <c:v>57011064</c:v>
                </c:pt>
                <c:pt idx="221">
                  <c:v>57011064</c:v>
                </c:pt>
                <c:pt idx="222">
                  <c:v>57011064</c:v>
                </c:pt>
                <c:pt idx="223">
                  <c:v>57011064</c:v>
                </c:pt>
                <c:pt idx="224">
                  <c:v>57011064</c:v>
                </c:pt>
                <c:pt idx="225">
                  <c:v>57011064</c:v>
                </c:pt>
                <c:pt idx="226">
                  <c:v>57011064</c:v>
                </c:pt>
                <c:pt idx="227">
                  <c:v>57011064</c:v>
                </c:pt>
                <c:pt idx="228">
                  <c:v>57011064</c:v>
                </c:pt>
                <c:pt idx="229">
                  <c:v>57011064</c:v>
                </c:pt>
                <c:pt idx="230">
                  <c:v>57011064</c:v>
                </c:pt>
                <c:pt idx="231">
                  <c:v>57011064</c:v>
                </c:pt>
                <c:pt idx="232">
                  <c:v>57011064</c:v>
                </c:pt>
                <c:pt idx="233">
                  <c:v>57011064</c:v>
                </c:pt>
                <c:pt idx="234">
                  <c:v>57011064</c:v>
                </c:pt>
                <c:pt idx="235">
                  <c:v>57011064</c:v>
                </c:pt>
                <c:pt idx="236">
                  <c:v>57011064</c:v>
                </c:pt>
                <c:pt idx="237">
                  <c:v>57011064</c:v>
                </c:pt>
                <c:pt idx="238">
                  <c:v>57011064</c:v>
                </c:pt>
                <c:pt idx="239">
                  <c:v>57011064</c:v>
                </c:pt>
                <c:pt idx="240">
                  <c:v>57011064</c:v>
                </c:pt>
                <c:pt idx="241">
                  <c:v>57011064</c:v>
                </c:pt>
                <c:pt idx="242">
                  <c:v>57011064</c:v>
                </c:pt>
                <c:pt idx="243">
                  <c:v>57011064</c:v>
                </c:pt>
                <c:pt idx="244">
                  <c:v>57011064</c:v>
                </c:pt>
                <c:pt idx="245">
                  <c:v>57011064</c:v>
                </c:pt>
                <c:pt idx="246">
                  <c:v>57011064</c:v>
                </c:pt>
                <c:pt idx="247">
                  <c:v>57011064</c:v>
                </c:pt>
                <c:pt idx="248">
                  <c:v>57011064</c:v>
                </c:pt>
                <c:pt idx="249">
                  <c:v>57011064</c:v>
                </c:pt>
                <c:pt idx="250">
                  <c:v>57011064</c:v>
                </c:pt>
                <c:pt idx="251">
                  <c:v>57011064</c:v>
                </c:pt>
                <c:pt idx="252">
                  <c:v>57011064</c:v>
                </c:pt>
                <c:pt idx="253">
                  <c:v>57011064</c:v>
                </c:pt>
                <c:pt idx="254">
                  <c:v>57011064</c:v>
                </c:pt>
                <c:pt idx="255">
                  <c:v>57011064</c:v>
                </c:pt>
                <c:pt idx="256">
                  <c:v>57011064</c:v>
                </c:pt>
                <c:pt idx="257">
                  <c:v>57011064</c:v>
                </c:pt>
                <c:pt idx="258">
                  <c:v>57011064</c:v>
                </c:pt>
                <c:pt idx="259">
                  <c:v>57011064</c:v>
                </c:pt>
                <c:pt idx="260">
                  <c:v>57011064</c:v>
                </c:pt>
                <c:pt idx="261">
                  <c:v>57011064</c:v>
                </c:pt>
                <c:pt idx="262">
                  <c:v>57011064</c:v>
                </c:pt>
                <c:pt idx="263">
                  <c:v>57011064</c:v>
                </c:pt>
                <c:pt idx="264">
                  <c:v>57011064</c:v>
                </c:pt>
                <c:pt idx="265">
                  <c:v>57011064</c:v>
                </c:pt>
                <c:pt idx="266">
                  <c:v>57011064</c:v>
                </c:pt>
                <c:pt idx="267">
                  <c:v>57011064</c:v>
                </c:pt>
                <c:pt idx="268">
                  <c:v>57011064</c:v>
                </c:pt>
                <c:pt idx="269">
                  <c:v>57011064</c:v>
                </c:pt>
                <c:pt idx="270">
                  <c:v>57011064</c:v>
                </c:pt>
                <c:pt idx="271">
                  <c:v>57011064</c:v>
                </c:pt>
                <c:pt idx="272">
                  <c:v>57011064</c:v>
                </c:pt>
                <c:pt idx="273">
                  <c:v>57011064</c:v>
                </c:pt>
                <c:pt idx="274">
                  <c:v>57011064</c:v>
                </c:pt>
                <c:pt idx="275">
                  <c:v>57011064</c:v>
                </c:pt>
                <c:pt idx="276">
                  <c:v>57011064</c:v>
                </c:pt>
                <c:pt idx="277">
                  <c:v>57011064</c:v>
                </c:pt>
                <c:pt idx="278">
                  <c:v>57011064</c:v>
                </c:pt>
                <c:pt idx="279">
                  <c:v>57011064</c:v>
                </c:pt>
                <c:pt idx="280">
                  <c:v>57011064</c:v>
                </c:pt>
                <c:pt idx="281">
                  <c:v>57011064</c:v>
                </c:pt>
                <c:pt idx="282">
                  <c:v>57011064</c:v>
                </c:pt>
                <c:pt idx="283">
                  <c:v>57011064</c:v>
                </c:pt>
                <c:pt idx="284">
                  <c:v>57011064</c:v>
                </c:pt>
                <c:pt idx="285">
                  <c:v>57011064</c:v>
                </c:pt>
                <c:pt idx="286">
                  <c:v>65737479.450000003</c:v>
                </c:pt>
                <c:pt idx="287">
                  <c:v>65737479.450000003</c:v>
                </c:pt>
                <c:pt idx="288">
                  <c:v>65737479.450000003</c:v>
                </c:pt>
                <c:pt idx="289">
                  <c:v>79742663.650000006</c:v>
                </c:pt>
                <c:pt idx="290">
                  <c:v>79742663.650000006</c:v>
                </c:pt>
                <c:pt idx="291">
                  <c:v>84995759.609999999</c:v>
                </c:pt>
                <c:pt idx="292">
                  <c:v>84995759.609999999</c:v>
                </c:pt>
                <c:pt idx="293">
                  <c:v>120402477.19</c:v>
                </c:pt>
                <c:pt idx="294">
                  <c:v>120402477.19</c:v>
                </c:pt>
                <c:pt idx="295">
                  <c:v>120402477.19</c:v>
                </c:pt>
                <c:pt idx="296">
                  <c:v>120402477.19</c:v>
                </c:pt>
                <c:pt idx="297">
                  <c:v>159187287.53</c:v>
                </c:pt>
                <c:pt idx="298">
                  <c:v>216540724.22</c:v>
                </c:pt>
                <c:pt idx="299">
                  <c:v>216540724.22</c:v>
                </c:pt>
                <c:pt idx="300">
                  <c:v>216540724.22</c:v>
                </c:pt>
                <c:pt idx="301">
                  <c:v>216540724.22</c:v>
                </c:pt>
                <c:pt idx="302">
                  <c:v>216540724.22</c:v>
                </c:pt>
                <c:pt idx="303">
                  <c:v>216540724.22</c:v>
                </c:pt>
                <c:pt idx="304">
                  <c:v>241537102.38999999</c:v>
                </c:pt>
                <c:pt idx="305">
                  <c:v>241537102.38999999</c:v>
                </c:pt>
                <c:pt idx="306">
                  <c:v>241537102.38999999</c:v>
                </c:pt>
                <c:pt idx="307">
                  <c:v>245469188.70999998</c:v>
                </c:pt>
                <c:pt idx="308">
                  <c:v>245469188.70999998</c:v>
                </c:pt>
                <c:pt idx="309">
                  <c:v>245469188.70999998</c:v>
                </c:pt>
                <c:pt idx="310">
                  <c:v>252076057.00999999</c:v>
                </c:pt>
                <c:pt idx="311">
                  <c:v>252076057.00999999</c:v>
                </c:pt>
                <c:pt idx="312">
                  <c:v>252076057.00999999</c:v>
                </c:pt>
                <c:pt idx="313">
                  <c:v>252076057.00999999</c:v>
                </c:pt>
                <c:pt idx="314">
                  <c:v>252076057.00999999</c:v>
                </c:pt>
                <c:pt idx="315">
                  <c:v>252076057.00999999</c:v>
                </c:pt>
                <c:pt idx="316">
                  <c:v>252076057.00999999</c:v>
                </c:pt>
                <c:pt idx="317">
                  <c:v>252076057.00999999</c:v>
                </c:pt>
                <c:pt idx="318">
                  <c:v>252076057.00999999</c:v>
                </c:pt>
                <c:pt idx="319">
                  <c:v>252076057.00999999</c:v>
                </c:pt>
                <c:pt idx="320">
                  <c:v>252076057.00999999</c:v>
                </c:pt>
                <c:pt idx="321">
                  <c:v>252076057.00999999</c:v>
                </c:pt>
                <c:pt idx="322">
                  <c:v>252076057.00999999</c:v>
                </c:pt>
                <c:pt idx="323">
                  <c:v>252076057.00999999</c:v>
                </c:pt>
                <c:pt idx="324">
                  <c:v>252076057.00999999</c:v>
                </c:pt>
                <c:pt idx="325">
                  <c:v>252076057.00999999</c:v>
                </c:pt>
                <c:pt idx="326">
                  <c:v>252076057.00999999</c:v>
                </c:pt>
                <c:pt idx="327">
                  <c:v>252076057.00999999</c:v>
                </c:pt>
                <c:pt idx="328">
                  <c:v>252076057.00999999</c:v>
                </c:pt>
                <c:pt idx="329">
                  <c:v>252076057.00999999</c:v>
                </c:pt>
                <c:pt idx="330">
                  <c:v>252076057.00999999</c:v>
                </c:pt>
                <c:pt idx="331">
                  <c:v>252076057.00999999</c:v>
                </c:pt>
                <c:pt idx="332">
                  <c:v>252076057.00999999</c:v>
                </c:pt>
                <c:pt idx="333">
                  <c:v>252076057.00999999</c:v>
                </c:pt>
                <c:pt idx="334">
                  <c:v>252076057.00999999</c:v>
                </c:pt>
                <c:pt idx="335">
                  <c:v>252076057.00999999</c:v>
                </c:pt>
                <c:pt idx="336">
                  <c:v>252076057.00999999</c:v>
                </c:pt>
                <c:pt idx="337">
                  <c:v>252076057.00999999</c:v>
                </c:pt>
                <c:pt idx="338">
                  <c:v>252076057.00999999</c:v>
                </c:pt>
                <c:pt idx="339">
                  <c:v>263933225.91999999</c:v>
                </c:pt>
                <c:pt idx="340">
                  <c:v>290458051.26999998</c:v>
                </c:pt>
                <c:pt idx="341">
                  <c:v>309149740.24000001</c:v>
                </c:pt>
                <c:pt idx="342">
                  <c:v>344851201.36000001</c:v>
                </c:pt>
                <c:pt idx="343">
                  <c:v>344851201.36000001</c:v>
                </c:pt>
                <c:pt idx="344">
                  <c:v>344851201.36000001</c:v>
                </c:pt>
                <c:pt idx="345">
                  <c:v>345141735.05000001</c:v>
                </c:pt>
                <c:pt idx="346">
                  <c:v>345141735.05000001</c:v>
                </c:pt>
                <c:pt idx="347">
                  <c:v>345141735.05000001</c:v>
                </c:pt>
                <c:pt idx="348">
                  <c:v>345141735.05000001</c:v>
                </c:pt>
                <c:pt idx="349">
                  <c:v>345141735.05000001</c:v>
                </c:pt>
                <c:pt idx="350">
                  <c:v>345141735.05000001</c:v>
                </c:pt>
                <c:pt idx="351">
                  <c:v>345141735.05000001</c:v>
                </c:pt>
                <c:pt idx="352">
                  <c:v>361010140.65000004</c:v>
                </c:pt>
                <c:pt idx="353">
                  <c:v>361010140.65000004</c:v>
                </c:pt>
                <c:pt idx="354">
                  <c:v>361010140.65000004</c:v>
                </c:pt>
                <c:pt idx="355">
                  <c:v>372270967.62000006</c:v>
                </c:pt>
                <c:pt idx="356">
                  <c:v>389765528.59000003</c:v>
                </c:pt>
                <c:pt idx="357">
                  <c:v>389765528.59000003</c:v>
                </c:pt>
                <c:pt idx="358">
                  <c:v>389765528.59000003</c:v>
                </c:pt>
                <c:pt idx="359">
                  <c:v>394535951.81000006</c:v>
                </c:pt>
                <c:pt idx="360">
                  <c:v>400449037.18000007</c:v>
                </c:pt>
                <c:pt idx="361">
                  <c:v>412948987.1500001</c:v>
                </c:pt>
                <c:pt idx="362">
                  <c:v>414154836.28000009</c:v>
                </c:pt>
                <c:pt idx="363">
                  <c:v>414154836.28000009</c:v>
                </c:pt>
                <c:pt idx="364">
                  <c:v>414154836.28000009</c:v>
                </c:pt>
                <c:pt idx="365">
                  <c:v>414154836.28000009</c:v>
                </c:pt>
                <c:pt idx="366">
                  <c:v>414154836.28000009</c:v>
                </c:pt>
                <c:pt idx="367">
                  <c:v>414154836.28000009</c:v>
                </c:pt>
                <c:pt idx="368">
                  <c:v>414154836.28000009</c:v>
                </c:pt>
                <c:pt idx="369">
                  <c:v>414154836.28000009</c:v>
                </c:pt>
                <c:pt idx="370">
                  <c:v>414154836.28000009</c:v>
                </c:pt>
                <c:pt idx="371">
                  <c:v>414154836.28000009</c:v>
                </c:pt>
                <c:pt idx="372">
                  <c:v>414154836.28000009</c:v>
                </c:pt>
                <c:pt idx="373">
                  <c:v>414154836.28000009</c:v>
                </c:pt>
                <c:pt idx="374">
                  <c:v>414154836.28000009</c:v>
                </c:pt>
                <c:pt idx="375">
                  <c:v>414154836.28000009</c:v>
                </c:pt>
                <c:pt idx="376">
                  <c:v>414154836.28000009</c:v>
                </c:pt>
                <c:pt idx="377">
                  <c:v>414154836.28000009</c:v>
                </c:pt>
                <c:pt idx="378">
                  <c:v>414154836.28000009</c:v>
                </c:pt>
                <c:pt idx="379">
                  <c:v>414154836.28000009</c:v>
                </c:pt>
                <c:pt idx="380">
                  <c:v>414154836.28000009</c:v>
                </c:pt>
                <c:pt idx="381">
                  <c:v>414154836.28000009</c:v>
                </c:pt>
                <c:pt idx="382">
                  <c:v>414154836.28000009</c:v>
                </c:pt>
                <c:pt idx="383">
                  <c:v>414154836.28000009</c:v>
                </c:pt>
                <c:pt idx="384">
                  <c:v>417100241.85000008</c:v>
                </c:pt>
                <c:pt idx="385">
                  <c:v>417100241.85000008</c:v>
                </c:pt>
                <c:pt idx="386">
                  <c:v>417100241.85000008</c:v>
                </c:pt>
                <c:pt idx="387">
                  <c:v>431545497.76000011</c:v>
                </c:pt>
                <c:pt idx="388">
                  <c:v>472979145.87000012</c:v>
                </c:pt>
                <c:pt idx="389">
                  <c:v>472979145.87000012</c:v>
                </c:pt>
                <c:pt idx="390">
                  <c:v>472979145.87000012</c:v>
                </c:pt>
                <c:pt idx="391">
                  <c:v>472979145.87000012</c:v>
                </c:pt>
                <c:pt idx="392">
                  <c:v>472979145.87000012</c:v>
                </c:pt>
                <c:pt idx="393">
                  <c:v>472979145.87000012</c:v>
                </c:pt>
                <c:pt idx="394">
                  <c:v>472979145.87000012</c:v>
                </c:pt>
                <c:pt idx="395">
                  <c:v>472979145.87000012</c:v>
                </c:pt>
                <c:pt idx="396">
                  <c:v>472979145.87000012</c:v>
                </c:pt>
                <c:pt idx="397">
                  <c:v>472979145.87000012</c:v>
                </c:pt>
                <c:pt idx="398">
                  <c:v>472979145.87000012</c:v>
                </c:pt>
                <c:pt idx="399">
                  <c:v>472979145.87000012</c:v>
                </c:pt>
                <c:pt idx="400">
                  <c:v>472979145.87000012</c:v>
                </c:pt>
                <c:pt idx="401">
                  <c:v>472979145.87000012</c:v>
                </c:pt>
                <c:pt idx="402">
                  <c:v>472979145.87000012</c:v>
                </c:pt>
                <c:pt idx="403">
                  <c:v>472979145.87000012</c:v>
                </c:pt>
                <c:pt idx="404">
                  <c:v>472979145.87000012</c:v>
                </c:pt>
                <c:pt idx="405">
                  <c:v>472979145.87000012</c:v>
                </c:pt>
                <c:pt idx="406">
                  <c:v>472979145.87000012</c:v>
                </c:pt>
                <c:pt idx="407">
                  <c:v>472979145.87000012</c:v>
                </c:pt>
                <c:pt idx="408">
                  <c:v>472979145.87000012</c:v>
                </c:pt>
                <c:pt idx="409">
                  <c:v>472979145.87000012</c:v>
                </c:pt>
                <c:pt idx="410">
                  <c:v>472979145.87000012</c:v>
                </c:pt>
                <c:pt idx="411">
                  <c:v>472979145.87000012</c:v>
                </c:pt>
                <c:pt idx="412">
                  <c:v>472979145.87000012</c:v>
                </c:pt>
                <c:pt idx="413">
                  <c:v>472979145.87000012</c:v>
                </c:pt>
                <c:pt idx="414">
                  <c:v>472979145.87000012</c:v>
                </c:pt>
                <c:pt idx="415">
                  <c:v>472979145.87000012</c:v>
                </c:pt>
                <c:pt idx="416">
                  <c:v>472979145.87000012</c:v>
                </c:pt>
                <c:pt idx="417">
                  <c:v>472979145.87000012</c:v>
                </c:pt>
                <c:pt idx="418">
                  <c:v>472979145.87000012</c:v>
                </c:pt>
                <c:pt idx="419">
                  <c:v>472979145.87000012</c:v>
                </c:pt>
                <c:pt idx="420">
                  <c:v>472979145.87000012</c:v>
                </c:pt>
                <c:pt idx="421">
                  <c:v>472979145.87000012</c:v>
                </c:pt>
                <c:pt idx="422">
                  <c:v>472979145.87000012</c:v>
                </c:pt>
                <c:pt idx="423">
                  <c:v>472979145.87000012</c:v>
                </c:pt>
                <c:pt idx="424">
                  <c:v>472979145.87000012</c:v>
                </c:pt>
                <c:pt idx="425">
                  <c:v>472979145.87000012</c:v>
                </c:pt>
                <c:pt idx="426">
                  <c:v>472979145.87000012</c:v>
                </c:pt>
                <c:pt idx="427">
                  <c:v>472979145.87000012</c:v>
                </c:pt>
                <c:pt idx="428">
                  <c:v>472979145.87000012</c:v>
                </c:pt>
                <c:pt idx="429">
                  <c:v>472979145.87000012</c:v>
                </c:pt>
                <c:pt idx="430">
                  <c:v>472979145.87000012</c:v>
                </c:pt>
                <c:pt idx="431">
                  <c:v>472979145.87000012</c:v>
                </c:pt>
                <c:pt idx="432">
                  <c:v>472979145.87000012</c:v>
                </c:pt>
                <c:pt idx="433">
                  <c:v>472979145.87000012</c:v>
                </c:pt>
                <c:pt idx="434">
                  <c:v>472979145.87000012</c:v>
                </c:pt>
                <c:pt idx="435">
                  <c:v>472979145.87000012</c:v>
                </c:pt>
                <c:pt idx="436">
                  <c:v>472979145.87000012</c:v>
                </c:pt>
                <c:pt idx="437">
                  <c:v>472979145.87000012</c:v>
                </c:pt>
                <c:pt idx="438">
                  <c:v>472979145.87000012</c:v>
                </c:pt>
                <c:pt idx="439">
                  <c:v>472979145.87000012</c:v>
                </c:pt>
                <c:pt idx="440">
                  <c:v>472979145.87000012</c:v>
                </c:pt>
                <c:pt idx="441">
                  <c:v>472979145.87000012</c:v>
                </c:pt>
                <c:pt idx="442">
                  <c:v>472979145.87000012</c:v>
                </c:pt>
                <c:pt idx="443">
                  <c:v>472979145.87000012</c:v>
                </c:pt>
                <c:pt idx="444">
                  <c:v>472979145.87000012</c:v>
                </c:pt>
                <c:pt idx="445">
                  <c:v>472979145.87000012</c:v>
                </c:pt>
                <c:pt idx="446">
                  <c:v>472979145.87000012</c:v>
                </c:pt>
                <c:pt idx="447">
                  <c:v>472979145.87000012</c:v>
                </c:pt>
                <c:pt idx="448">
                  <c:v>472979145.87000012</c:v>
                </c:pt>
                <c:pt idx="449">
                  <c:v>472979145.87000012</c:v>
                </c:pt>
                <c:pt idx="450">
                  <c:v>472979145.87000012</c:v>
                </c:pt>
                <c:pt idx="451">
                  <c:v>472979145.87000012</c:v>
                </c:pt>
                <c:pt idx="452">
                  <c:v>472979145.87000012</c:v>
                </c:pt>
                <c:pt idx="453">
                  <c:v>473560700.54000014</c:v>
                </c:pt>
                <c:pt idx="454">
                  <c:v>473560700.54000014</c:v>
                </c:pt>
                <c:pt idx="455">
                  <c:v>473560700.54000014</c:v>
                </c:pt>
                <c:pt idx="456">
                  <c:v>473560700.54000014</c:v>
                </c:pt>
                <c:pt idx="457">
                  <c:v>473560700.54000014</c:v>
                </c:pt>
                <c:pt idx="458">
                  <c:v>473560700.54000014</c:v>
                </c:pt>
                <c:pt idx="459">
                  <c:v>473560700.54000014</c:v>
                </c:pt>
                <c:pt idx="460">
                  <c:v>473560700.54000014</c:v>
                </c:pt>
                <c:pt idx="461">
                  <c:v>473560700.54000014</c:v>
                </c:pt>
                <c:pt idx="462">
                  <c:v>473560700.54000014</c:v>
                </c:pt>
                <c:pt idx="463">
                  <c:v>473560700.54000014</c:v>
                </c:pt>
                <c:pt idx="464">
                  <c:v>473560700.54000014</c:v>
                </c:pt>
                <c:pt idx="465">
                  <c:v>473560700.54000014</c:v>
                </c:pt>
                <c:pt idx="466">
                  <c:v>473560700.54000014</c:v>
                </c:pt>
                <c:pt idx="467">
                  <c:v>473560700.54000014</c:v>
                </c:pt>
                <c:pt idx="468">
                  <c:v>473560700.54000014</c:v>
                </c:pt>
                <c:pt idx="469">
                  <c:v>473560700.54000014</c:v>
                </c:pt>
                <c:pt idx="470">
                  <c:v>473560700.54000014</c:v>
                </c:pt>
                <c:pt idx="471">
                  <c:v>473560700.54000014</c:v>
                </c:pt>
                <c:pt idx="472">
                  <c:v>473560700.54000014</c:v>
                </c:pt>
                <c:pt idx="473">
                  <c:v>473560700.54000014</c:v>
                </c:pt>
                <c:pt idx="474">
                  <c:v>473560700.54000014</c:v>
                </c:pt>
                <c:pt idx="475">
                  <c:v>473560700.54000014</c:v>
                </c:pt>
                <c:pt idx="476">
                  <c:v>473560700.54000014</c:v>
                </c:pt>
                <c:pt idx="477">
                  <c:v>473560700.54000014</c:v>
                </c:pt>
                <c:pt idx="478">
                  <c:v>473560700.54000014</c:v>
                </c:pt>
                <c:pt idx="479">
                  <c:v>473560700.54000014</c:v>
                </c:pt>
                <c:pt idx="480">
                  <c:v>473560700.54000014</c:v>
                </c:pt>
                <c:pt idx="481">
                  <c:v>473560700.54000014</c:v>
                </c:pt>
                <c:pt idx="482">
                  <c:v>473560700.54000014</c:v>
                </c:pt>
                <c:pt idx="483">
                  <c:v>473560700.54000014</c:v>
                </c:pt>
                <c:pt idx="484">
                  <c:v>473560700.54000014</c:v>
                </c:pt>
                <c:pt idx="485">
                  <c:v>473560700.54000014</c:v>
                </c:pt>
                <c:pt idx="486">
                  <c:v>473560700.54000014</c:v>
                </c:pt>
                <c:pt idx="487">
                  <c:v>473560700.54000014</c:v>
                </c:pt>
                <c:pt idx="488">
                  <c:v>473560700.54000014</c:v>
                </c:pt>
                <c:pt idx="489">
                  <c:v>473560700.54000014</c:v>
                </c:pt>
                <c:pt idx="490">
                  <c:v>473560700.54000014</c:v>
                </c:pt>
                <c:pt idx="491">
                  <c:v>473560700.54000014</c:v>
                </c:pt>
                <c:pt idx="492">
                  <c:v>473560700.54000014</c:v>
                </c:pt>
                <c:pt idx="493">
                  <c:v>473560700.54000014</c:v>
                </c:pt>
                <c:pt idx="494">
                  <c:v>473560700.54000014</c:v>
                </c:pt>
                <c:pt idx="495">
                  <c:v>473560700.54000014</c:v>
                </c:pt>
                <c:pt idx="496">
                  <c:v>473560700.54000014</c:v>
                </c:pt>
                <c:pt idx="497">
                  <c:v>473560700.54000014</c:v>
                </c:pt>
                <c:pt idx="498">
                  <c:v>473560700.54000014</c:v>
                </c:pt>
                <c:pt idx="499">
                  <c:v>473560700.54000014</c:v>
                </c:pt>
                <c:pt idx="500">
                  <c:v>520579884.60900015</c:v>
                </c:pt>
                <c:pt idx="501">
                  <c:v>520579884.60900015</c:v>
                </c:pt>
                <c:pt idx="502">
                  <c:v>520579884.60900015</c:v>
                </c:pt>
                <c:pt idx="503">
                  <c:v>520579884.60900015</c:v>
                </c:pt>
                <c:pt idx="504">
                  <c:v>520579884.60900015</c:v>
                </c:pt>
                <c:pt idx="505">
                  <c:v>520579884.60900015</c:v>
                </c:pt>
                <c:pt idx="506">
                  <c:v>520579884.60900015</c:v>
                </c:pt>
                <c:pt idx="507">
                  <c:v>520579884.60900015</c:v>
                </c:pt>
                <c:pt idx="508">
                  <c:v>520579884.60900015</c:v>
                </c:pt>
                <c:pt idx="509">
                  <c:v>520579884.60900015</c:v>
                </c:pt>
                <c:pt idx="510">
                  <c:v>520579884.60900015</c:v>
                </c:pt>
                <c:pt idx="511">
                  <c:v>520579884.60900015</c:v>
                </c:pt>
                <c:pt idx="512">
                  <c:v>520579884.60900015</c:v>
                </c:pt>
                <c:pt idx="513">
                  <c:v>520579884.60900015</c:v>
                </c:pt>
                <c:pt idx="514">
                  <c:v>520579884.60900015</c:v>
                </c:pt>
                <c:pt idx="515">
                  <c:v>520579884.60900015</c:v>
                </c:pt>
                <c:pt idx="516">
                  <c:v>520579884.60900015</c:v>
                </c:pt>
                <c:pt idx="517">
                  <c:v>520579884.60900015</c:v>
                </c:pt>
                <c:pt idx="518">
                  <c:v>520579884.60900015</c:v>
                </c:pt>
                <c:pt idx="519">
                  <c:v>520579884.60900015</c:v>
                </c:pt>
                <c:pt idx="520">
                  <c:v>520579884.60900015</c:v>
                </c:pt>
                <c:pt idx="521">
                  <c:v>520579884.60900015</c:v>
                </c:pt>
                <c:pt idx="522">
                  <c:v>520579884.60900015</c:v>
                </c:pt>
                <c:pt idx="523">
                  <c:v>521369874.94900012</c:v>
                </c:pt>
                <c:pt idx="524">
                  <c:v>521369874.94900012</c:v>
                </c:pt>
                <c:pt idx="525">
                  <c:v>521369874.94900012</c:v>
                </c:pt>
                <c:pt idx="526">
                  <c:v>521369874.94900012</c:v>
                </c:pt>
                <c:pt idx="527">
                  <c:v>525050112.6220001</c:v>
                </c:pt>
                <c:pt idx="528">
                  <c:v>525050112.6220001</c:v>
                </c:pt>
                <c:pt idx="529">
                  <c:v>525050112.6220001</c:v>
                </c:pt>
                <c:pt idx="530">
                  <c:v>525050112.6220001</c:v>
                </c:pt>
                <c:pt idx="531">
                  <c:v>525050112.6220001</c:v>
                </c:pt>
                <c:pt idx="532">
                  <c:v>525050112.6220001</c:v>
                </c:pt>
                <c:pt idx="533">
                  <c:v>525050112.6220001</c:v>
                </c:pt>
                <c:pt idx="534">
                  <c:v>525050112.6220001</c:v>
                </c:pt>
                <c:pt idx="535">
                  <c:v>525050112.6220001</c:v>
                </c:pt>
                <c:pt idx="536">
                  <c:v>525050112.6220001</c:v>
                </c:pt>
                <c:pt idx="537">
                  <c:v>525050112.6220001</c:v>
                </c:pt>
                <c:pt idx="538">
                  <c:v>528425484.95200008</c:v>
                </c:pt>
                <c:pt idx="539">
                  <c:v>528425484.95200008</c:v>
                </c:pt>
                <c:pt idx="540">
                  <c:v>528425484.95200008</c:v>
                </c:pt>
                <c:pt idx="541">
                  <c:v>528425484.95200008</c:v>
                </c:pt>
                <c:pt idx="542">
                  <c:v>528425484.95200008</c:v>
                </c:pt>
                <c:pt idx="543">
                  <c:v>546764087.65550005</c:v>
                </c:pt>
                <c:pt idx="544">
                  <c:v>546764087.65550005</c:v>
                </c:pt>
                <c:pt idx="545">
                  <c:v>546764087.65550005</c:v>
                </c:pt>
                <c:pt idx="546">
                  <c:v>546764087.65550005</c:v>
                </c:pt>
                <c:pt idx="547">
                  <c:v>546764087.65550005</c:v>
                </c:pt>
                <c:pt idx="548">
                  <c:v>584297634.56550002</c:v>
                </c:pt>
                <c:pt idx="549">
                  <c:v>605796465.26550007</c:v>
                </c:pt>
                <c:pt idx="550">
                  <c:v>605796465.26550007</c:v>
                </c:pt>
                <c:pt idx="551">
                  <c:v>605796465.26550007</c:v>
                </c:pt>
                <c:pt idx="552">
                  <c:v>605796465.26550007</c:v>
                </c:pt>
                <c:pt idx="553">
                  <c:v>605796465.26550007</c:v>
                </c:pt>
                <c:pt idx="554">
                  <c:v>605796465.26550007</c:v>
                </c:pt>
                <c:pt idx="555">
                  <c:v>605796465.26550007</c:v>
                </c:pt>
                <c:pt idx="556">
                  <c:v>605796465.26550007</c:v>
                </c:pt>
                <c:pt idx="557">
                  <c:v>605796465.26550007</c:v>
                </c:pt>
                <c:pt idx="558">
                  <c:v>605796465.26550007</c:v>
                </c:pt>
                <c:pt idx="559">
                  <c:v>614943486.45550013</c:v>
                </c:pt>
                <c:pt idx="560">
                  <c:v>614943486.45550013</c:v>
                </c:pt>
                <c:pt idx="561">
                  <c:v>614943486.45550013</c:v>
                </c:pt>
                <c:pt idx="562">
                  <c:v>614943486.45550013</c:v>
                </c:pt>
                <c:pt idx="563">
                  <c:v>614943486.45550013</c:v>
                </c:pt>
                <c:pt idx="564">
                  <c:v>614943486.45550013</c:v>
                </c:pt>
                <c:pt idx="565">
                  <c:v>614943486.45550013</c:v>
                </c:pt>
                <c:pt idx="566">
                  <c:v>615179958.91550016</c:v>
                </c:pt>
                <c:pt idx="567">
                  <c:v>615179958.91550016</c:v>
                </c:pt>
                <c:pt idx="568">
                  <c:v>615179958.91550016</c:v>
                </c:pt>
                <c:pt idx="569">
                  <c:v>615272800.33550012</c:v>
                </c:pt>
                <c:pt idx="570">
                  <c:v>615272800.33550012</c:v>
                </c:pt>
                <c:pt idx="571">
                  <c:v>623721825.31550014</c:v>
                </c:pt>
                <c:pt idx="572">
                  <c:v>625322346.54550016</c:v>
                </c:pt>
                <c:pt idx="573">
                  <c:v>626089219.13550019</c:v>
                </c:pt>
                <c:pt idx="574">
                  <c:v>626089219.13550019</c:v>
                </c:pt>
                <c:pt idx="575">
                  <c:v>626089219.13550019</c:v>
                </c:pt>
                <c:pt idx="576">
                  <c:v>626089219.13550019</c:v>
                </c:pt>
                <c:pt idx="577">
                  <c:v>626089219.13550019</c:v>
                </c:pt>
                <c:pt idx="578">
                  <c:v>626089219.13550019</c:v>
                </c:pt>
                <c:pt idx="579">
                  <c:v>626089219.13550019</c:v>
                </c:pt>
                <c:pt idx="580">
                  <c:v>626089219.13550019</c:v>
                </c:pt>
                <c:pt idx="581">
                  <c:v>626089219.13550019</c:v>
                </c:pt>
                <c:pt idx="582">
                  <c:v>626089219.13550019</c:v>
                </c:pt>
                <c:pt idx="583">
                  <c:v>626089219.13550019</c:v>
                </c:pt>
                <c:pt idx="584">
                  <c:v>626089219.13550019</c:v>
                </c:pt>
                <c:pt idx="585">
                  <c:v>642334095.84550023</c:v>
                </c:pt>
                <c:pt idx="586">
                  <c:v>656631418.7555002</c:v>
                </c:pt>
                <c:pt idx="587">
                  <c:v>656631418.7555002</c:v>
                </c:pt>
                <c:pt idx="588">
                  <c:v>656631418.7555002</c:v>
                </c:pt>
                <c:pt idx="589">
                  <c:v>656631418.7555002</c:v>
                </c:pt>
                <c:pt idx="590">
                  <c:v>656631418.7555002</c:v>
                </c:pt>
                <c:pt idx="591">
                  <c:v>659906461.53550017</c:v>
                </c:pt>
                <c:pt idx="592">
                  <c:v>659906461.53550017</c:v>
                </c:pt>
                <c:pt idx="593">
                  <c:v>663535196.82550013</c:v>
                </c:pt>
                <c:pt idx="594">
                  <c:v>663535196.82550013</c:v>
                </c:pt>
                <c:pt idx="595">
                  <c:v>663535196.82550013</c:v>
                </c:pt>
                <c:pt idx="596">
                  <c:v>663535196.82550013</c:v>
                </c:pt>
                <c:pt idx="597">
                  <c:v>663535196.82550013</c:v>
                </c:pt>
                <c:pt idx="598">
                  <c:v>669113204.63550007</c:v>
                </c:pt>
                <c:pt idx="599">
                  <c:v>672984529.07550013</c:v>
                </c:pt>
                <c:pt idx="600">
                  <c:v>677024332.14550018</c:v>
                </c:pt>
                <c:pt idx="601">
                  <c:v>677024332.14550018</c:v>
                </c:pt>
                <c:pt idx="602">
                  <c:v>677024332.14550018</c:v>
                </c:pt>
                <c:pt idx="603">
                  <c:v>677024332.14550018</c:v>
                </c:pt>
                <c:pt idx="604">
                  <c:v>677024332.14550018</c:v>
                </c:pt>
                <c:pt idx="605">
                  <c:v>677024332.14550018</c:v>
                </c:pt>
                <c:pt idx="606">
                  <c:v>680903736.55550015</c:v>
                </c:pt>
                <c:pt idx="607">
                  <c:v>682158748.0055002</c:v>
                </c:pt>
                <c:pt idx="608">
                  <c:v>682158748.0055002</c:v>
                </c:pt>
                <c:pt idx="609">
                  <c:v>682158748.0055002</c:v>
                </c:pt>
                <c:pt idx="610">
                  <c:v>682158748.0055002</c:v>
                </c:pt>
                <c:pt idx="611">
                  <c:v>682158748.0055002</c:v>
                </c:pt>
                <c:pt idx="612">
                  <c:v>682158748.0055002</c:v>
                </c:pt>
                <c:pt idx="613">
                  <c:v>682158748.0055002</c:v>
                </c:pt>
                <c:pt idx="614">
                  <c:v>682668050.49550021</c:v>
                </c:pt>
                <c:pt idx="615">
                  <c:v>685822408.36550021</c:v>
                </c:pt>
                <c:pt idx="616">
                  <c:v>685822408.36550021</c:v>
                </c:pt>
                <c:pt idx="617">
                  <c:v>685822408.36550021</c:v>
                </c:pt>
                <c:pt idx="618">
                  <c:v>706025290.99550021</c:v>
                </c:pt>
                <c:pt idx="619">
                  <c:v>706025290.99550021</c:v>
                </c:pt>
                <c:pt idx="620">
                  <c:v>706025290.99550021</c:v>
                </c:pt>
                <c:pt idx="621">
                  <c:v>706025290.99550021</c:v>
                </c:pt>
                <c:pt idx="622">
                  <c:v>706025290.99550021</c:v>
                </c:pt>
                <c:pt idx="623">
                  <c:v>706025290.99550021</c:v>
                </c:pt>
                <c:pt idx="624">
                  <c:v>706025290.99550021</c:v>
                </c:pt>
                <c:pt idx="625">
                  <c:v>706025290.99550021</c:v>
                </c:pt>
                <c:pt idx="626">
                  <c:v>706025290.99550021</c:v>
                </c:pt>
                <c:pt idx="627">
                  <c:v>698569001.70550025</c:v>
                </c:pt>
                <c:pt idx="628">
                  <c:v>698569001.70550025</c:v>
                </c:pt>
                <c:pt idx="629">
                  <c:v>698569001.70550025</c:v>
                </c:pt>
                <c:pt idx="630">
                  <c:v>698569001.70550025</c:v>
                </c:pt>
                <c:pt idx="631">
                  <c:v>698569001.70550025</c:v>
                </c:pt>
                <c:pt idx="632">
                  <c:v>702018777.35550022</c:v>
                </c:pt>
                <c:pt idx="633">
                  <c:v>702018777.35550022</c:v>
                </c:pt>
                <c:pt idx="634">
                  <c:v>702018777.35550022</c:v>
                </c:pt>
                <c:pt idx="635">
                  <c:v>702018777.35550022</c:v>
                </c:pt>
                <c:pt idx="636">
                  <c:v>702018777.35550022</c:v>
                </c:pt>
                <c:pt idx="637">
                  <c:v>702018777.35550022</c:v>
                </c:pt>
                <c:pt idx="638">
                  <c:v>702018777.35550022</c:v>
                </c:pt>
                <c:pt idx="639">
                  <c:v>702018777.35550022</c:v>
                </c:pt>
                <c:pt idx="640">
                  <c:v>702018777.35550022</c:v>
                </c:pt>
                <c:pt idx="641">
                  <c:v>702018777.35550022</c:v>
                </c:pt>
                <c:pt idx="642">
                  <c:v>702018777.35550022</c:v>
                </c:pt>
                <c:pt idx="643">
                  <c:v>702018777.35550022</c:v>
                </c:pt>
                <c:pt idx="644">
                  <c:v>702018777.35550022</c:v>
                </c:pt>
                <c:pt idx="645">
                  <c:v>702018777.35550022</c:v>
                </c:pt>
                <c:pt idx="646">
                  <c:v>702018777.35550022</c:v>
                </c:pt>
                <c:pt idx="647">
                  <c:v>702123586.72550023</c:v>
                </c:pt>
                <c:pt idx="648">
                  <c:v>702123586.72550023</c:v>
                </c:pt>
                <c:pt idx="649">
                  <c:v>702072361.10550022</c:v>
                </c:pt>
                <c:pt idx="650">
                  <c:v>702072361.10550022</c:v>
                </c:pt>
                <c:pt idx="651">
                  <c:v>702072361.10550022</c:v>
                </c:pt>
                <c:pt idx="652">
                  <c:v>702072361.10550022</c:v>
                </c:pt>
                <c:pt idx="653">
                  <c:v>702072361.10550022</c:v>
                </c:pt>
                <c:pt idx="654">
                  <c:v>702072361.10550022</c:v>
                </c:pt>
                <c:pt idx="655">
                  <c:v>702072361.10550022</c:v>
                </c:pt>
                <c:pt idx="656">
                  <c:v>702072361.10550022</c:v>
                </c:pt>
                <c:pt idx="657">
                  <c:v>702072361.10550022</c:v>
                </c:pt>
                <c:pt idx="658">
                  <c:v>702072361.10550022</c:v>
                </c:pt>
                <c:pt idx="659">
                  <c:v>702072361.10550022</c:v>
                </c:pt>
                <c:pt idx="660">
                  <c:v>702072361.10550022</c:v>
                </c:pt>
                <c:pt idx="661">
                  <c:v>702072361.10550022</c:v>
                </c:pt>
                <c:pt idx="662">
                  <c:v>702072361.10550022</c:v>
                </c:pt>
                <c:pt idx="663">
                  <c:v>702072361.10550022</c:v>
                </c:pt>
                <c:pt idx="664">
                  <c:v>702072361.10550022</c:v>
                </c:pt>
                <c:pt idx="665">
                  <c:v>702072361.10550022</c:v>
                </c:pt>
                <c:pt idx="666">
                  <c:v>702072361.10550022</c:v>
                </c:pt>
                <c:pt idx="667">
                  <c:v>700202413.06550026</c:v>
                </c:pt>
                <c:pt idx="668">
                  <c:v>700202413.06550026</c:v>
                </c:pt>
                <c:pt idx="669">
                  <c:v>700202413.06550026</c:v>
                </c:pt>
                <c:pt idx="670">
                  <c:v>700202413.06550026</c:v>
                </c:pt>
                <c:pt idx="671">
                  <c:v>700202413.06550026</c:v>
                </c:pt>
                <c:pt idx="672">
                  <c:v>700202413.06550026</c:v>
                </c:pt>
                <c:pt idx="673">
                  <c:v>700202413.06550026</c:v>
                </c:pt>
                <c:pt idx="674">
                  <c:v>700202413.06550026</c:v>
                </c:pt>
                <c:pt idx="675">
                  <c:v>700202413.06550026</c:v>
                </c:pt>
                <c:pt idx="676">
                  <c:v>700202413.06550026</c:v>
                </c:pt>
                <c:pt idx="677">
                  <c:v>700202413.06550026</c:v>
                </c:pt>
                <c:pt idx="678">
                  <c:v>700202413.06550026</c:v>
                </c:pt>
                <c:pt idx="679">
                  <c:v>700202413.06550026</c:v>
                </c:pt>
                <c:pt idx="680">
                  <c:v>700202413.06550026</c:v>
                </c:pt>
                <c:pt idx="681">
                  <c:v>700202413.06550026</c:v>
                </c:pt>
                <c:pt idx="682">
                  <c:v>700202413.06550026</c:v>
                </c:pt>
                <c:pt idx="683">
                  <c:v>700202413.06550026</c:v>
                </c:pt>
                <c:pt idx="684">
                  <c:v>700202413.06550026</c:v>
                </c:pt>
                <c:pt idx="685">
                  <c:v>700202413.06550026</c:v>
                </c:pt>
                <c:pt idx="686">
                  <c:v>700202413.06550026</c:v>
                </c:pt>
                <c:pt idx="687">
                  <c:v>700202413.06550026</c:v>
                </c:pt>
                <c:pt idx="688">
                  <c:v>700202413.06550026</c:v>
                </c:pt>
                <c:pt idx="689">
                  <c:v>700202413.06550026</c:v>
                </c:pt>
                <c:pt idx="690">
                  <c:v>700202413.06550026</c:v>
                </c:pt>
                <c:pt idx="691">
                  <c:v>700202413.06550026</c:v>
                </c:pt>
                <c:pt idx="692">
                  <c:v>700202413.06550026</c:v>
                </c:pt>
                <c:pt idx="693">
                  <c:v>700202413.06550026</c:v>
                </c:pt>
                <c:pt idx="694">
                  <c:v>700202413.06550026</c:v>
                </c:pt>
                <c:pt idx="695">
                  <c:v>700202413.06550026</c:v>
                </c:pt>
                <c:pt idx="696">
                  <c:v>700202413.06550026</c:v>
                </c:pt>
                <c:pt idx="697">
                  <c:v>700202413.06550026</c:v>
                </c:pt>
                <c:pt idx="698">
                  <c:v>700202413.06550026</c:v>
                </c:pt>
                <c:pt idx="699">
                  <c:v>700202413.06550026</c:v>
                </c:pt>
                <c:pt idx="700">
                  <c:v>700202413.06550026</c:v>
                </c:pt>
                <c:pt idx="701">
                  <c:v>700202413.06550026</c:v>
                </c:pt>
                <c:pt idx="702">
                  <c:v>699969034.92550027</c:v>
                </c:pt>
                <c:pt idx="703">
                  <c:v>699969034.92550027</c:v>
                </c:pt>
                <c:pt idx="704">
                  <c:v>699969034.92550027</c:v>
                </c:pt>
                <c:pt idx="705">
                  <c:v>694866003.54550028</c:v>
                </c:pt>
                <c:pt idx="706">
                  <c:v>694866003.54550028</c:v>
                </c:pt>
                <c:pt idx="707">
                  <c:v>694866003.54550028</c:v>
                </c:pt>
                <c:pt idx="708">
                  <c:v>694866003.54550028</c:v>
                </c:pt>
                <c:pt idx="709">
                  <c:v>694866003.54550028</c:v>
                </c:pt>
                <c:pt idx="710">
                  <c:v>694866003.54550028</c:v>
                </c:pt>
                <c:pt idx="711">
                  <c:v>694866003.54550028</c:v>
                </c:pt>
                <c:pt idx="712">
                  <c:v>697012285.78550029</c:v>
                </c:pt>
                <c:pt idx="713">
                  <c:v>699117343.16550028</c:v>
                </c:pt>
                <c:pt idx="714">
                  <c:v>699117343.16550028</c:v>
                </c:pt>
                <c:pt idx="715">
                  <c:v>699117343.16550028</c:v>
                </c:pt>
                <c:pt idx="716">
                  <c:v>699862659.11550033</c:v>
                </c:pt>
                <c:pt idx="717">
                  <c:v>699862659.11550033</c:v>
                </c:pt>
                <c:pt idx="718">
                  <c:v>699862659.11550033</c:v>
                </c:pt>
                <c:pt idx="719">
                  <c:v>699862659.11550033</c:v>
                </c:pt>
                <c:pt idx="720">
                  <c:v>699862659.11550033</c:v>
                </c:pt>
                <c:pt idx="721">
                  <c:v>699862659.11550033</c:v>
                </c:pt>
                <c:pt idx="722">
                  <c:v>699862659.11550033</c:v>
                </c:pt>
                <c:pt idx="723">
                  <c:v>705180094.46550035</c:v>
                </c:pt>
                <c:pt idx="724">
                  <c:v>708211850.82550037</c:v>
                </c:pt>
                <c:pt idx="725">
                  <c:v>708717129.28550041</c:v>
                </c:pt>
                <c:pt idx="726">
                  <c:v>708717129.28550041</c:v>
                </c:pt>
                <c:pt idx="727">
                  <c:v>709126618.48550045</c:v>
                </c:pt>
                <c:pt idx="728">
                  <c:v>709126618.48550045</c:v>
                </c:pt>
                <c:pt idx="729">
                  <c:v>709126618.48550045</c:v>
                </c:pt>
                <c:pt idx="730">
                  <c:v>709126618.48550045</c:v>
                </c:pt>
                <c:pt idx="731">
                  <c:v>709126618.48550045</c:v>
                </c:pt>
                <c:pt idx="732">
                  <c:v>709112593.48550045</c:v>
                </c:pt>
                <c:pt idx="733">
                  <c:v>709112593.48550045</c:v>
                </c:pt>
                <c:pt idx="734">
                  <c:v>709112593.48550045</c:v>
                </c:pt>
                <c:pt idx="735">
                  <c:v>709112593.48550045</c:v>
                </c:pt>
                <c:pt idx="736">
                  <c:v>709112593.48550045</c:v>
                </c:pt>
                <c:pt idx="737">
                  <c:v>709112593.48550045</c:v>
                </c:pt>
                <c:pt idx="738">
                  <c:v>709112593.48550045</c:v>
                </c:pt>
                <c:pt idx="739">
                  <c:v>709112593.48550045</c:v>
                </c:pt>
                <c:pt idx="740">
                  <c:v>709112593.48550045</c:v>
                </c:pt>
                <c:pt idx="741">
                  <c:v>709112593.48550045</c:v>
                </c:pt>
                <c:pt idx="742">
                  <c:v>709112593.48550045</c:v>
                </c:pt>
                <c:pt idx="743">
                  <c:v>709112593.48550045</c:v>
                </c:pt>
                <c:pt idx="744">
                  <c:v>709112593.48550045</c:v>
                </c:pt>
                <c:pt idx="745">
                  <c:v>709112593.48550045</c:v>
                </c:pt>
                <c:pt idx="746">
                  <c:v>708834156.32550049</c:v>
                </c:pt>
                <c:pt idx="747">
                  <c:v>708834156.32550049</c:v>
                </c:pt>
                <c:pt idx="748">
                  <c:v>708834156.32550049</c:v>
                </c:pt>
                <c:pt idx="749">
                  <c:v>708834156.32550049</c:v>
                </c:pt>
                <c:pt idx="750">
                  <c:v>695093109.24550045</c:v>
                </c:pt>
                <c:pt idx="751">
                  <c:v>695093109.24550045</c:v>
                </c:pt>
                <c:pt idx="752">
                  <c:v>695093109.24550045</c:v>
                </c:pt>
                <c:pt idx="753">
                  <c:v>695093109.24550045</c:v>
                </c:pt>
                <c:pt idx="754">
                  <c:v>695093109.24550045</c:v>
                </c:pt>
                <c:pt idx="755">
                  <c:v>695093109.24550045</c:v>
                </c:pt>
                <c:pt idx="756">
                  <c:v>695093109.24550045</c:v>
                </c:pt>
                <c:pt idx="757">
                  <c:v>695093109.24550045</c:v>
                </c:pt>
                <c:pt idx="758">
                  <c:v>695093109.24550045</c:v>
                </c:pt>
                <c:pt idx="759">
                  <c:v>695093109.24550045</c:v>
                </c:pt>
                <c:pt idx="760">
                  <c:v>695093109.24550045</c:v>
                </c:pt>
                <c:pt idx="761">
                  <c:v>695536013.64550042</c:v>
                </c:pt>
                <c:pt idx="762">
                  <c:v>695536013.64550042</c:v>
                </c:pt>
                <c:pt idx="763">
                  <c:v>695536013.64550042</c:v>
                </c:pt>
                <c:pt idx="764">
                  <c:v>695536013.64550042</c:v>
                </c:pt>
                <c:pt idx="765">
                  <c:v>695536013.64550042</c:v>
                </c:pt>
                <c:pt idx="766">
                  <c:v>691939355.52550042</c:v>
                </c:pt>
                <c:pt idx="767">
                  <c:v>691939355.52550042</c:v>
                </c:pt>
                <c:pt idx="768">
                  <c:v>691939355.52550042</c:v>
                </c:pt>
                <c:pt idx="769">
                  <c:v>691939355.52550042</c:v>
                </c:pt>
                <c:pt idx="770">
                  <c:v>691939355.52550042</c:v>
                </c:pt>
                <c:pt idx="771">
                  <c:v>681414145.21550047</c:v>
                </c:pt>
                <c:pt idx="772">
                  <c:v>681413899.44550049</c:v>
                </c:pt>
                <c:pt idx="773">
                  <c:v>681319127.04550052</c:v>
                </c:pt>
                <c:pt idx="774">
                  <c:v>681319127.04550052</c:v>
                </c:pt>
                <c:pt idx="775">
                  <c:v>681319127.04550052</c:v>
                </c:pt>
                <c:pt idx="776">
                  <c:v>681319127.04550052</c:v>
                </c:pt>
                <c:pt idx="777">
                  <c:v>681319127.04550052</c:v>
                </c:pt>
                <c:pt idx="778">
                  <c:v>681319127.04550052</c:v>
                </c:pt>
                <c:pt idx="779">
                  <c:v>681319127.04550052</c:v>
                </c:pt>
                <c:pt idx="780">
                  <c:v>681319127.04550052</c:v>
                </c:pt>
                <c:pt idx="781">
                  <c:v>681319127.04550052</c:v>
                </c:pt>
                <c:pt idx="782">
                  <c:v>681319127.04550052</c:v>
                </c:pt>
                <c:pt idx="783">
                  <c:v>681319127.04550052</c:v>
                </c:pt>
                <c:pt idx="784">
                  <c:v>681319127.04550052</c:v>
                </c:pt>
                <c:pt idx="785">
                  <c:v>681319127.04550052</c:v>
                </c:pt>
                <c:pt idx="786">
                  <c:v>681319127.04550052</c:v>
                </c:pt>
                <c:pt idx="787">
                  <c:v>681180577.42550051</c:v>
                </c:pt>
                <c:pt idx="788">
                  <c:v>681180577.42550051</c:v>
                </c:pt>
                <c:pt idx="789">
                  <c:v>681180577.42550051</c:v>
                </c:pt>
                <c:pt idx="790">
                  <c:v>681180577.42550051</c:v>
                </c:pt>
                <c:pt idx="791">
                  <c:v>681180577.42550051</c:v>
                </c:pt>
                <c:pt idx="792">
                  <c:v>681180577.42550051</c:v>
                </c:pt>
                <c:pt idx="793">
                  <c:v>681180501.94550049</c:v>
                </c:pt>
                <c:pt idx="794">
                  <c:v>681121015.76550055</c:v>
                </c:pt>
                <c:pt idx="795">
                  <c:v>681081681.13550055</c:v>
                </c:pt>
                <c:pt idx="796">
                  <c:v>681081681.13550055</c:v>
                </c:pt>
                <c:pt idx="797">
                  <c:v>697068450.47550058</c:v>
                </c:pt>
                <c:pt idx="798">
                  <c:v>697068450.47550058</c:v>
                </c:pt>
                <c:pt idx="799">
                  <c:v>697068450.47550058</c:v>
                </c:pt>
                <c:pt idx="800">
                  <c:v>696927179.28550053</c:v>
                </c:pt>
                <c:pt idx="801">
                  <c:v>696927179.28550053</c:v>
                </c:pt>
                <c:pt idx="802">
                  <c:v>696927179.28550053</c:v>
                </c:pt>
                <c:pt idx="803">
                  <c:v>696927179.28550053</c:v>
                </c:pt>
                <c:pt idx="804">
                  <c:v>696927179.28550053</c:v>
                </c:pt>
                <c:pt idx="805">
                  <c:v>696927179.28550053</c:v>
                </c:pt>
                <c:pt idx="806">
                  <c:v>696927179.28550053</c:v>
                </c:pt>
                <c:pt idx="807">
                  <c:v>697602717.22550058</c:v>
                </c:pt>
                <c:pt idx="808">
                  <c:v>697602717.22550058</c:v>
                </c:pt>
                <c:pt idx="809">
                  <c:v>697602717.22550058</c:v>
                </c:pt>
                <c:pt idx="810">
                  <c:v>697602717.22550058</c:v>
                </c:pt>
                <c:pt idx="811">
                  <c:v>697602717.22550058</c:v>
                </c:pt>
                <c:pt idx="812">
                  <c:v>697602717.22550058</c:v>
                </c:pt>
                <c:pt idx="813">
                  <c:v>697602717.22550058</c:v>
                </c:pt>
                <c:pt idx="814">
                  <c:v>697602717.22550058</c:v>
                </c:pt>
                <c:pt idx="815">
                  <c:v>697602717.22550058</c:v>
                </c:pt>
                <c:pt idx="816">
                  <c:v>696025640.75550056</c:v>
                </c:pt>
                <c:pt idx="817">
                  <c:v>696025640.75550056</c:v>
                </c:pt>
                <c:pt idx="818">
                  <c:v>697284536.12550056</c:v>
                </c:pt>
                <c:pt idx="819">
                  <c:v>697284536.12550056</c:v>
                </c:pt>
                <c:pt idx="820">
                  <c:v>697284536.12550056</c:v>
                </c:pt>
                <c:pt idx="821">
                  <c:v>697284536.12550056</c:v>
                </c:pt>
                <c:pt idx="822">
                  <c:v>697284536.12550056</c:v>
                </c:pt>
                <c:pt idx="823">
                  <c:v>697284536.12550056</c:v>
                </c:pt>
                <c:pt idx="824">
                  <c:v>697284536.12550056</c:v>
                </c:pt>
                <c:pt idx="825">
                  <c:v>697284536.12550056</c:v>
                </c:pt>
                <c:pt idx="826">
                  <c:v>697284536.12550056</c:v>
                </c:pt>
                <c:pt idx="827">
                  <c:v>697284536.12550056</c:v>
                </c:pt>
                <c:pt idx="828">
                  <c:v>697284536.12550056</c:v>
                </c:pt>
                <c:pt idx="829">
                  <c:v>697284536.12550056</c:v>
                </c:pt>
                <c:pt idx="830">
                  <c:v>697284536.12550056</c:v>
                </c:pt>
                <c:pt idx="831">
                  <c:v>697284026.12550056</c:v>
                </c:pt>
                <c:pt idx="832">
                  <c:v>697284026.12550056</c:v>
                </c:pt>
                <c:pt idx="833">
                  <c:v>697284026.12550056</c:v>
                </c:pt>
                <c:pt idx="834">
                  <c:v>690606022.28550053</c:v>
                </c:pt>
                <c:pt idx="835">
                  <c:v>690606022.28550053</c:v>
                </c:pt>
                <c:pt idx="836">
                  <c:v>690606022.28550053</c:v>
                </c:pt>
                <c:pt idx="837">
                  <c:v>690606022.28550053</c:v>
                </c:pt>
                <c:pt idx="838">
                  <c:v>690606022.28550053</c:v>
                </c:pt>
                <c:pt idx="839">
                  <c:v>690606022.28550053</c:v>
                </c:pt>
                <c:pt idx="840">
                  <c:v>690606022.28550053</c:v>
                </c:pt>
                <c:pt idx="841">
                  <c:v>690606022.28550053</c:v>
                </c:pt>
                <c:pt idx="842">
                  <c:v>690606022.28550053</c:v>
                </c:pt>
                <c:pt idx="843">
                  <c:v>690606022.28550053</c:v>
                </c:pt>
                <c:pt idx="844">
                  <c:v>690606022.28550053</c:v>
                </c:pt>
                <c:pt idx="845">
                  <c:v>690932614.70550048</c:v>
                </c:pt>
                <c:pt idx="846">
                  <c:v>690932614.70550048</c:v>
                </c:pt>
                <c:pt idx="847">
                  <c:v>690932614.70550048</c:v>
                </c:pt>
                <c:pt idx="848">
                  <c:v>690932614.70550048</c:v>
                </c:pt>
                <c:pt idx="849">
                  <c:v>690932614.70550048</c:v>
                </c:pt>
                <c:pt idx="850">
                  <c:v>690932614.70550048</c:v>
                </c:pt>
                <c:pt idx="851">
                  <c:v>690932614.70550048</c:v>
                </c:pt>
                <c:pt idx="852">
                  <c:v>702673504.70550048</c:v>
                </c:pt>
                <c:pt idx="853">
                  <c:v>702673504.70550048</c:v>
                </c:pt>
                <c:pt idx="854">
                  <c:v>702673504.70550048</c:v>
                </c:pt>
                <c:pt idx="855">
                  <c:v>702673504.70550048</c:v>
                </c:pt>
                <c:pt idx="856">
                  <c:v>702673504.70550048</c:v>
                </c:pt>
                <c:pt idx="857">
                  <c:v>702928325.48550045</c:v>
                </c:pt>
                <c:pt idx="858">
                  <c:v>703087176.45550048</c:v>
                </c:pt>
                <c:pt idx="859">
                  <c:v>703246243.96550047</c:v>
                </c:pt>
                <c:pt idx="860">
                  <c:v>703246243.96550047</c:v>
                </c:pt>
                <c:pt idx="861">
                  <c:v>703246243.96550047</c:v>
                </c:pt>
                <c:pt idx="862">
                  <c:v>703246243.96550047</c:v>
                </c:pt>
                <c:pt idx="863">
                  <c:v>703246243.96550047</c:v>
                </c:pt>
                <c:pt idx="864">
                  <c:v>703246243.96550047</c:v>
                </c:pt>
                <c:pt idx="865">
                  <c:v>702981813.72550046</c:v>
                </c:pt>
                <c:pt idx="866">
                  <c:v>703199233.12550044</c:v>
                </c:pt>
                <c:pt idx="867">
                  <c:v>703199233.12550044</c:v>
                </c:pt>
                <c:pt idx="868">
                  <c:v>703199233.12550044</c:v>
                </c:pt>
                <c:pt idx="869">
                  <c:v>703199233.12550044</c:v>
                </c:pt>
                <c:pt idx="870">
                  <c:v>703199233.12550044</c:v>
                </c:pt>
                <c:pt idx="871">
                  <c:v>703199233.12550044</c:v>
                </c:pt>
                <c:pt idx="872">
                  <c:v>703920776.7955004</c:v>
                </c:pt>
                <c:pt idx="873">
                  <c:v>703920776.7955004</c:v>
                </c:pt>
                <c:pt idx="874">
                  <c:v>703920776.7955004</c:v>
                </c:pt>
                <c:pt idx="875">
                  <c:v>703920776.7955004</c:v>
                </c:pt>
                <c:pt idx="876">
                  <c:v>703920776.7955004</c:v>
                </c:pt>
                <c:pt idx="877">
                  <c:v>703920776.7955004</c:v>
                </c:pt>
                <c:pt idx="878">
                  <c:v>703920776.7955004</c:v>
                </c:pt>
                <c:pt idx="879">
                  <c:v>703920776.7955004</c:v>
                </c:pt>
                <c:pt idx="880">
                  <c:v>703915218.18550038</c:v>
                </c:pt>
                <c:pt idx="881">
                  <c:v>703915218.18550038</c:v>
                </c:pt>
                <c:pt idx="882">
                  <c:v>703915218.18550038</c:v>
                </c:pt>
                <c:pt idx="883">
                  <c:v>703514053.47550035</c:v>
                </c:pt>
                <c:pt idx="884">
                  <c:v>703514053.47550035</c:v>
                </c:pt>
                <c:pt idx="885">
                  <c:v>703514053.47550035</c:v>
                </c:pt>
                <c:pt idx="886">
                  <c:v>703514053.47550035</c:v>
                </c:pt>
                <c:pt idx="887">
                  <c:v>703514053.47550035</c:v>
                </c:pt>
                <c:pt idx="888">
                  <c:v>703514053.47550035</c:v>
                </c:pt>
                <c:pt idx="889">
                  <c:v>703514053.47550035</c:v>
                </c:pt>
                <c:pt idx="890">
                  <c:v>695563214.46550035</c:v>
                </c:pt>
                <c:pt idx="891">
                  <c:v>695563214.46550035</c:v>
                </c:pt>
                <c:pt idx="892">
                  <c:v>695563214.46550035</c:v>
                </c:pt>
                <c:pt idx="893">
                  <c:v>695563214.46550035</c:v>
                </c:pt>
                <c:pt idx="894">
                  <c:v>695562505.31550038</c:v>
                </c:pt>
                <c:pt idx="895">
                  <c:v>695562505.31550038</c:v>
                </c:pt>
                <c:pt idx="896">
                  <c:v>695562505.31550038</c:v>
                </c:pt>
                <c:pt idx="897">
                  <c:v>695562505.31550038</c:v>
                </c:pt>
                <c:pt idx="898">
                  <c:v>695562505.31550038</c:v>
                </c:pt>
                <c:pt idx="899">
                  <c:v>695562505.31550038</c:v>
                </c:pt>
                <c:pt idx="900">
                  <c:v>695562505.31550038</c:v>
                </c:pt>
                <c:pt idx="901">
                  <c:v>695562505.31550038</c:v>
                </c:pt>
                <c:pt idx="902">
                  <c:v>695562505.31550038</c:v>
                </c:pt>
                <c:pt idx="903">
                  <c:v>695562505.31550038</c:v>
                </c:pt>
                <c:pt idx="904">
                  <c:v>695562505.31550038</c:v>
                </c:pt>
                <c:pt idx="905">
                  <c:v>695562505.31550038</c:v>
                </c:pt>
                <c:pt idx="906">
                  <c:v>695562505.31550038</c:v>
                </c:pt>
                <c:pt idx="907">
                  <c:v>695562505.31550038</c:v>
                </c:pt>
                <c:pt idx="908">
                  <c:v>695562505.31550038</c:v>
                </c:pt>
                <c:pt idx="909">
                  <c:v>695562505.31550038</c:v>
                </c:pt>
                <c:pt idx="910">
                  <c:v>695562505.31550038</c:v>
                </c:pt>
                <c:pt idx="911">
                  <c:v>695562505.31550038</c:v>
                </c:pt>
                <c:pt idx="912">
                  <c:v>695562505.31550038</c:v>
                </c:pt>
                <c:pt idx="913">
                  <c:v>695562505.31550038</c:v>
                </c:pt>
                <c:pt idx="914">
                  <c:v>695562505.31550038</c:v>
                </c:pt>
                <c:pt idx="915">
                  <c:v>695562505.31550038</c:v>
                </c:pt>
                <c:pt idx="916">
                  <c:v>695562505.31550038</c:v>
                </c:pt>
                <c:pt idx="917">
                  <c:v>695562505.31550038</c:v>
                </c:pt>
                <c:pt idx="918">
                  <c:v>695562505.31550038</c:v>
                </c:pt>
                <c:pt idx="919">
                  <c:v>695562505.31550038</c:v>
                </c:pt>
                <c:pt idx="920">
                  <c:v>695562505.31550038</c:v>
                </c:pt>
                <c:pt idx="921">
                  <c:v>695562505.31550038</c:v>
                </c:pt>
                <c:pt idx="922">
                  <c:v>695562505.31550038</c:v>
                </c:pt>
                <c:pt idx="923">
                  <c:v>695562505.31550038</c:v>
                </c:pt>
                <c:pt idx="924">
                  <c:v>695562505.31550038</c:v>
                </c:pt>
                <c:pt idx="925">
                  <c:v>695562505.31550038</c:v>
                </c:pt>
                <c:pt idx="926">
                  <c:v>695562505.31550038</c:v>
                </c:pt>
                <c:pt idx="927">
                  <c:v>695562505.31550038</c:v>
                </c:pt>
                <c:pt idx="928">
                  <c:v>695562505.31550038</c:v>
                </c:pt>
                <c:pt idx="929">
                  <c:v>695562505.31550038</c:v>
                </c:pt>
                <c:pt idx="930">
                  <c:v>695562505.31550038</c:v>
                </c:pt>
                <c:pt idx="931">
                  <c:v>695562505.31550038</c:v>
                </c:pt>
                <c:pt idx="932">
                  <c:v>695562505.31550038</c:v>
                </c:pt>
                <c:pt idx="933">
                  <c:v>695562505.31550038</c:v>
                </c:pt>
                <c:pt idx="934">
                  <c:v>695562505.31550038</c:v>
                </c:pt>
                <c:pt idx="935">
                  <c:v>695562505.31550038</c:v>
                </c:pt>
                <c:pt idx="936">
                  <c:v>695562505.31550038</c:v>
                </c:pt>
                <c:pt idx="937">
                  <c:v>695562505.31550038</c:v>
                </c:pt>
                <c:pt idx="938">
                  <c:v>695562505.31550038</c:v>
                </c:pt>
                <c:pt idx="939">
                  <c:v>695562505.31550038</c:v>
                </c:pt>
                <c:pt idx="940">
                  <c:v>695562505.31550038</c:v>
                </c:pt>
                <c:pt idx="941">
                  <c:v>695562505.31550038</c:v>
                </c:pt>
                <c:pt idx="942">
                  <c:v>695562505.31550038</c:v>
                </c:pt>
                <c:pt idx="943">
                  <c:v>695562505.31550038</c:v>
                </c:pt>
                <c:pt idx="944">
                  <c:v>695562505.31550038</c:v>
                </c:pt>
                <c:pt idx="945">
                  <c:v>695161340.60550034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2306768"/>
        <c:axId val="142889248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'údaje + graf'!$C$1</c15:sqref>
                        </c15:formulaRef>
                      </c:ext>
                    </c:extLst>
                    <c:strCache>
                      <c:ptCount val="1"/>
                      <c:pt idx="0">
                        <c:v>Vyhlásené výzvy (EÚ)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'údaje + graf'!$C$2:$C$947</c15:sqref>
                        </c15:formulaRef>
                      </c:ext>
                    </c:extLst>
                    <c:numCache>
                      <c:formatCode>General</c:formatCode>
                      <c:ptCount val="946"/>
                      <c:pt idx="63" formatCode="#,##0.00">
                        <c:v>400000000</c:v>
                      </c:pt>
                      <c:pt idx="133" formatCode="#,##0.00">
                        <c:v>28330000</c:v>
                      </c:pt>
                      <c:pt idx="160" formatCode="#,##0.00">
                        <c:v>149000000</c:v>
                      </c:pt>
                      <c:pt idx="194" formatCode="#,##0.00">
                        <c:v>46000000</c:v>
                      </c:pt>
                      <c:pt idx="205" formatCode="#,##0.00">
                        <c:v>60000000</c:v>
                      </c:pt>
                      <c:pt idx="206" formatCode="#,##0.00">
                        <c:v>50000000</c:v>
                      </c:pt>
                      <c:pt idx="236" formatCode="#,##0.00">
                        <c:v>57011064</c:v>
                      </c:pt>
                      <c:pt idx="295" formatCode="#,##0.00">
                        <c:v>111000000</c:v>
                      </c:pt>
                      <c:pt idx="324" formatCode="#,##0.00">
                        <c:v>15800000</c:v>
                      </c:pt>
                      <c:pt idx="332" formatCode="#,##0.00">
                        <c:v>89250000</c:v>
                      </c:pt>
                      <c:pt idx="519" formatCode="#,##0.00">
                        <c:v>140000000</c:v>
                      </c:pt>
                      <c:pt idx="635" formatCode="#,##0.00">
                        <c:v>71000000</c:v>
                      </c:pt>
                      <c:pt idx="653" formatCode="#,##0.00">
                        <c:v>290000000</c:v>
                      </c:pt>
                      <c:pt idx="698" formatCode="#,##0.00">
                        <c:v>18000000</c:v>
                      </c:pt>
                      <c:pt idx="726" formatCode="#,##0.00">
                        <c:v>20000000</c:v>
                      </c:pt>
                      <c:pt idx="775" formatCode="#,##0.00">
                        <c:v>20000000</c:v>
                      </c:pt>
                      <c:pt idx="814" formatCode="#,##0.00">
                        <c:v>4000000</c:v>
                      </c:pt>
                      <c:pt idx="842" formatCode="#,##0.00">
                        <c:v>5000000</c:v>
                      </c:pt>
                      <c:pt idx="852" formatCode="#,##0.00">
                        <c:v>13000000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graf'!$E$1</c15:sqref>
                        </c15:formulaRef>
                      </c:ext>
                    </c:extLst>
                    <c:strCache>
                      <c:ptCount val="1"/>
                      <c:pt idx="0">
                        <c:v>Zazmluvnenie (EÚ)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graf'!$E$2:$E$947</c15:sqref>
                        </c15:formulaRef>
                      </c:ext>
                    </c:extLst>
                    <c:numCache>
                      <c:formatCode>General</c:formatCode>
                      <c:ptCount val="946"/>
                      <c:pt idx="11" formatCode="#,##0.00">
                        <c:v>57011064</c:v>
                      </c:pt>
                      <c:pt idx="286" formatCode="#,##0.00">
                        <c:v>8726415.4499999993</c:v>
                      </c:pt>
                      <c:pt idx="289" formatCode="#,##0.00">
                        <c:v>14005184.199999999</c:v>
                      </c:pt>
                      <c:pt idx="291" formatCode="#,##0.00">
                        <c:v>5253095.96</c:v>
                      </c:pt>
                      <c:pt idx="293" formatCode="#,##0.00">
                        <c:v>35406717.579999998</c:v>
                      </c:pt>
                      <c:pt idx="297" formatCode="#,##0.00">
                        <c:v>38784810.340000004</c:v>
                      </c:pt>
                      <c:pt idx="298" formatCode="#,##0.00">
                        <c:v>57353436.68999999</c:v>
                      </c:pt>
                      <c:pt idx="304" formatCode="#,##0.00">
                        <c:v>24996378.170000002</c:v>
                      </c:pt>
                      <c:pt idx="307" formatCode="#,##0.00">
                        <c:v>3932086.32</c:v>
                      </c:pt>
                      <c:pt idx="310" formatCode="#,##0.00">
                        <c:v>6606868.2999999998</c:v>
                      </c:pt>
                      <c:pt idx="339" formatCode="#,##0.00">
                        <c:v>11857168.91</c:v>
                      </c:pt>
                      <c:pt idx="340" formatCode="#,##0.00">
                        <c:v>26524825.349999998</c:v>
                      </c:pt>
                      <c:pt idx="341" formatCode="#,##0.00">
                        <c:v>18691688.969999999</c:v>
                      </c:pt>
                      <c:pt idx="342" formatCode="#,##0.00">
                        <c:v>35701461.119999997</c:v>
                      </c:pt>
                      <c:pt idx="345" formatCode="#,##0.00">
                        <c:v>290533.69</c:v>
                      </c:pt>
                      <c:pt idx="352" formatCode="#,##0.00">
                        <c:v>15868405.6</c:v>
                      </c:pt>
                      <c:pt idx="355" formatCode="#,##0.00">
                        <c:v>11260826.970000001</c:v>
                      </c:pt>
                      <c:pt idx="356" formatCode="#,##0.00">
                        <c:v>17494560.969999999</c:v>
                      </c:pt>
                      <c:pt idx="359" formatCode="#,##0.00">
                        <c:v>4770423.22</c:v>
                      </c:pt>
                      <c:pt idx="360" formatCode="#,##0.00">
                        <c:v>5913085.3700000001</c:v>
                      </c:pt>
                      <c:pt idx="361" formatCode="#,##0.00">
                        <c:v>12499949.970000001</c:v>
                      </c:pt>
                      <c:pt idx="362" formatCode="#,##0.00">
                        <c:v>1205849.1299999999</c:v>
                      </c:pt>
                      <c:pt idx="384" formatCode="#,##0.00">
                        <c:v>2945405.57</c:v>
                      </c:pt>
                      <c:pt idx="387" formatCode="#,##0.00">
                        <c:v>14445255.91</c:v>
                      </c:pt>
                      <c:pt idx="388" formatCode="#,##0.00">
                        <c:v>41433648.109999999</c:v>
                      </c:pt>
                      <c:pt idx="453" formatCode="#,##0.00">
                        <c:v>581554.67000000004</c:v>
                      </c:pt>
                      <c:pt idx="500" formatCode="#,##0.00">
                        <c:v>47019184.068999998</c:v>
                      </c:pt>
                      <c:pt idx="523" formatCode="#,##0.00">
                        <c:v>789990.34</c:v>
                      </c:pt>
                      <c:pt idx="527" formatCode="#,##0.00">
                        <c:v>3680237.673</c:v>
                      </c:pt>
                      <c:pt idx="538" formatCode="#,##0.00">
                        <c:v>3375372.33</c:v>
                      </c:pt>
                      <c:pt idx="543" formatCode="#,##0.00">
                        <c:v>18338602.703499999</c:v>
                      </c:pt>
                      <c:pt idx="548" formatCode="#,##0.00">
                        <c:v>37533546.909999996</c:v>
                      </c:pt>
                      <c:pt idx="549" formatCode="#,##0.00">
                        <c:v>21498830.699999999</c:v>
                      </c:pt>
                      <c:pt idx="559" formatCode="#,##0.00">
                        <c:v>9147021.1899999995</c:v>
                      </c:pt>
                      <c:pt idx="566" formatCode="#,##0.00">
                        <c:v>236472.46</c:v>
                      </c:pt>
                      <c:pt idx="569" formatCode="#,##0.00">
                        <c:v>92841.42</c:v>
                      </c:pt>
                      <c:pt idx="571" formatCode="#,##0.00">
                        <c:v>8449024.9800000004</c:v>
                      </c:pt>
                      <c:pt idx="572" formatCode="#,##0.00">
                        <c:v>1600521.23</c:v>
                      </c:pt>
                      <c:pt idx="573" formatCode="#,##0.00">
                        <c:v>766872.59</c:v>
                      </c:pt>
                      <c:pt idx="585" formatCode="#,##0.00">
                        <c:v>16244876.709999997</c:v>
                      </c:pt>
                      <c:pt idx="586" formatCode="#,##0.00">
                        <c:v>14297322.909999996</c:v>
                      </c:pt>
                      <c:pt idx="591" formatCode="#,##0.00">
                        <c:v>3275042.78</c:v>
                      </c:pt>
                      <c:pt idx="593" formatCode="#,##0.00">
                        <c:v>3628735.2899999996</c:v>
                      </c:pt>
                      <c:pt idx="598" formatCode="#,##0.00">
                        <c:v>5578007.8099999996</c:v>
                      </c:pt>
                      <c:pt idx="599" formatCode="#,##0.00">
                        <c:v>3871324.4400000004</c:v>
                      </c:pt>
                      <c:pt idx="600" formatCode="#,##0.00">
                        <c:v>4039803.0699999994</c:v>
                      </c:pt>
                      <c:pt idx="606" formatCode="#,##0.00">
                        <c:v>3879404.41</c:v>
                      </c:pt>
                      <c:pt idx="607" formatCode="#,##0.00">
                        <c:v>1255011.45</c:v>
                      </c:pt>
                      <c:pt idx="614" formatCode="#,##0.00">
                        <c:v>509302.49</c:v>
                      </c:pt>
                      <c:pt idx="615" formatCode="#,##0.00">
                        <c:v>3154357.8699999996</c:v>
                      </c:pt>
                      <c:pt idx="618" formatCode="#,##0.00">
                        <c:v>20202882.629999999</c:v>
                      </c:pt>
                      <c:pt idx="627" formatCode="#,##0.00">
                        <c:v>-7456289.29</c:v>
                      </c:pt>
                      <c:pt idx="632" formatCode="#,##0.00">
                        <c:v>3449775.6500000004</c:v>
                      </c:pt>
                      <c:pt idx="647" formatCode="#,##0.00">
                        <c:v>104809.37</c:v>
                      </c:pt>
                      <c:pt idx="649" formatCode="#,##0.00">
                        <c:v>-51225.62</c:v>
                      </c:pt>
                      <c:pt idx="667" formatCode="#,##0.00">
                        <c:v>-1869948.0399999998</c:v>
                      </c:pt>
                      <c:pt idx="702" formatCode="#,##0.00">
                        <c:v>-233378.14</c:v>
                      </c:pt>
                      <c:pt idx="705" formatCode="#,##0.00">
                        <c:v>-5103031.38</c:v>
                      </c:pt>
                      <c:pt idx="712" formatCode="#,##0.00">
                        <c:v>2146282.2400000002</c:v>
                      </c:pt>
                      <c:pt idx="713" formatCode="#,##0.00">
                        <c:v>2105057.38</c:v>
                      </c:pt>
                      <c:pt idx="716" formatCode="#,##0.00">
                        <c:v>745315.95</c:v>
                      </c:pt>
                      <c:pt idx="723" formatCode="#,##0.00">
                        <c:v>5317435.3499999996</c:v>
                      </c:pt>
                      <c:pt idx="724" formatCode="#,##0.00">
                        <c:v>3031756.36</c:v>
                      </c:pt>
                      <c:pt idx="725" formatCode="#,##0.00">
                        <c:v>505278.45999999996</c:v>
                      </c:pt>
                      <c:pt idx="727" formatCode="#,##0.00">
                        <c:v>409489.2</c:v>
                      </c:pt>
                      <c:pt idx="732" formatCode="#,##0.00">
                        <c:v>-14025</c:v>
                      </c:pt>
                      <c:pt idx="746" formatCode="#,##0.00">
                        <c:v>-278437.15999999997</c:v>
                      </c:pt>
                      <c:pt idx="750" formatCode="#,##0.00">
                        <c:v>-13741047.08</c:v>
                      </c:pt>
                      <c:pt idx="761" formatCode="#,##0.00">
                        <c:v>442904.4</c:v>
                      </c:pt>
                      <c:pt idx="766" formatCode="#,##0.00">
                        <c:v>-3596658.12</c:v>
                      </c:pt>
                      <c:pt idx="771" formatCode="#,##0.00">
                        <c:v>-10525210.310000001</c:v>
                      </c:pt>
                      <c:pt idx="772">
                        <c:v>-245.77</c:v>
                      </c:pt>
                      <c:pt idx="773" formatCode="#,##0.00">
                        <c:v>-94772.4</c:v>
                      </c:pt>
                      <c:pt idx="787" formatCode="#,##0.00">
                        <c:v>-138549.62</c:v>
                      </c:pt>
                      <c:pt idx="793" formatCode="#,##0.00">
                        <c:v>-75.48</c:v>
                      </c:pt>
                      <c:pt idx="794" formatCode="#,##0.00">
                        <c:v>-59486.18</c:v>
                      </c:pt>
                      <c:pt idx="795" formatCode="#,##0.00">
                        <c:v>-39334.629999999997</c:v>
                      </c:pt>
                      <c:pt idx="797" formatCode="#,##0.00">
                        <c:v>15986769.34</c:v>
                      </c:pt>
                      <c:pt idx="800" formatCode="#,##0.00">
                        <c:v>-141271.19</c:v>
                      </c:pt>
                      <c:pt idx="807" formatCode="#,##0.00">
                        <c:v>675537.94</c:v>
                      </c:pt>
                      <c:pt idx="816" formatCode="#,##0.00">
                        <c:v>-1577076.4700000002</c:v>
                      </c:pt>
                      <c:pt idx="818" formatCode="#,##0.00">
                        <c:v>1258895.3700000001</c:v>
                      </c:pt>
                      <c:pt idx="831" formatCode="#,##0.00">
                        <c:v>-510</c:v>
                      </c:pt>
                      <c:pt idx="834" formatCode="#,##0.00">
                        <c:v>-6678003.8399999999</c:v>
                      </c:pt>
                      <c:pt idx="845" formatCode="#,##0.00">
                        <c:v>326592.42</c:v>
                      </c:pt>
                      <c:pt idx="852" formatCode="#,##0.00">
                        <c:v>11740890</c:v>
                      </c:pt>
                      <c:pt idx="857" formatCode="#,##0.00">
                        <c:v>254820.78</c:v>
                      </c:pt>
                      <c:pt idx="858" formatCode="#,##0.00">
                        <c:v>158850.97</c:v>
                      </c:pt>
                      <c:pt idx="859" formatCode="#,##0.00">
                        <c:v>159067.51</c:v>
                      </c:pt>
                      <c:pt idx="865" formatCode="#,##0.00">
                        <c:v>-264430.24</c:v>
                      </c:pt>
                      <c:pt idx="866" formatCode="#,##0.00">
                        <c:v>217419.4</c:v>
                      </c:pt>
                      <c:pt idx="872" formatCode="#,##0.00">
                        <c:v>721543.67</c:v>
                      </c:pt>
                      <c:pt idx="880" formatCode="#,##0.00">
                        <c:v>-5558.61</c:v>
                      </c:pt>
                      <c:pt idx="883" formatCode="#,##0.00">
                        <c:v>-401164.71</c:v>
                      </c:pt>
                      <c:pt idx="890" formatCode="#,##0.00">
                        <c:v>-7950839.0099999998</c:v>
                      </c:pt>
                      <c:pt idx="894" formatCode="#,##0.00">
                        <c:v>-709.15</c:v>
                      </c:pt>
                      <c:pt idx="945" formatCode="#,##0.00">
                        <c:v>-401164.71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graf'!$I$1</c15:sqref>
                        </c15:formulaRef>
                      </c:ext>
                    </c:extLst>
                    <c:strCache>
                      <c:ptCount val="1"/>
                      <c:pt idx="0">
                        <c:v>Čerpanie (EÚ)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graf'!$I$2:$I$947</c15:sqref>
                        </c15:formulaRef>
                      </c:ext>
                    </c:extLst>
                    <c:numCache>
                      <c:formatCode>General</c:formatCode>
                      <c:ptCount val="946"/>
                      <c:pt idx="556" formatCode="#,##0.00">
                        <c:v>746043.48</c:v>
                      </c:pt>
                      <c:pt idx="558" formatCode="#,##0.00">
                        <c:v>2097978.48</c:v>
                      </c:pt>
                      <c:pt idx="561" formatCode="#,##0.00">
                        <c:v>4953247.79</c:v>
                      </c:pt>
                      <c:pt idx="562" formatCode="#,##0.00">
                        <c:v>63787.25</c:v>
                      </c:pt>
                      <c:pt idx="576" formatCode="#,##0.00">
                        <c:v>14252766</c:v>
                      </c:pt>
                      <c:pt idx="613" formatCode="#,##0.00">
                        <c:v>11894338.92</c:v>
                      </c:pt>
                      <c:pt idx="621" formatCode="#,##0.00">
                        <c:v>2288.13</c:v>
                      </c:pt>
                      <c:pt idx="641" formatCode="#,##0.00">
                        <c:v>536041.31000000006</c:v>
                      </c:pt>
                      <c:pt idx="645" formatCode="#,##0.00">
                        <c:v>17678.64</c:v>
                      </c:pt>
                      <c:pt idx="648" formatCode="#,##0.00">
                        <c:v>7437.93</c:v>
                      </c:pt>
                      <c:pt idx="649" formatCode="#,##0.00">
                        <c:v>2829.56</c:v>
                      </c:pt>
                      <c:pt idx="655" formatCode="#,##0.00">
                        <c:v>120819.76</c:v>
                      </c:pt>
                      <c:pt idx="660" formatCode="#,##0.00">
                        <c:v>197404.71000000002</c:v>
                      </c:pt>
                      <c:pt idx="673" formatCode="#,##0.00">
                        <c:v>3530623.13</c:v>
                      </c:pt>
                      <c:pt idx="681" formatCode="#,##0.00">
                        <c:v>8804.3799999999992</c:v>
                      </c:pt>
                      <c:pt idx="689" formatCode="#,##0.00">
                        <c:v>238670.14</c:v>
                      </c:pt>
                      <c:pt idx="703" formatCode="#,##0.00">
                        <c:v>3038452.8200000003</c:v>
                      </c:pt>
                      <c:pt idx="712" formatCode="#,##0.00">
                        <c:v>836.85</c:v>
                      </c:pt>
                      <c:pt idx="723" formatCode="#,##0.00">
                        <c:v>1531040.03</c:v>
                      </c:pt>
                      <c:pt idx="730" formatCode="#,##0.00">
                        <c:v>1011423.48</c:v>
                      </c:pt>
                      <c:pt idx="731" formatCode="#,##0.00">
                        <c:v>967.93</c:v>
                      </c:pt>
                      <c:pt idx="737" formatCode="#,##0.00">
                        <c:v>2364.2600000000002</c:v>
                      </c:pt>
                      <c:pt idx="750" formatCode="#,##0.00">
                        <c:v>617779.66</c:v>
                      </c:pt>
                      <c:pt idx="753" formatCode="#,##0.00">
                        <c:v>308713.68</c:v>
                      </c:pt>
                      <c:pt idx="767" formatCode="#,##0.00">
                        <c:v>835446.70000000007</c:v>
                      </c:pt>
                      <c:pt idx="772" formatCode="#,##0.00">
                        <c:v>2688.87</c:v>
                      </c:pt>
                      <c:pt idx="774" formatCode="#,##0.00">
                        <c:v>6055685.0999999996</c:v>
                      </c:pt>
                      <c:pt idx="775" formatCode="#,##0.00">
                        <c:v>7893273.46</c:v>
                      </c:pt>
                      <c:pt idx="781" formatCode="#,##0.00">
                        <c:v>3519799.3</c:v>
                      </c:pt>
                      <c:pt idx="793" formatCode="#,##0.00">
                        <c:v>2782897.88</c:v>
                      </c:pt>
                      <c:pt idx="800" formatCode="#,##0.00">
                        <c:v>36122.449999999997</c:v>
                      </c:pt>
                      <c:pt idx="801" formatCode="#,##0.00">
                        <c:v>4875.6000000000004</c:v>
                      </c:pt>
                      <c:pt idx="810" formatCode="#,##0.00">
                        <c:v>1555382.54</c:v>
                      </c:pt>
                      <c:pt idx="814" formatCode="#,##0.00">
                        <c:v>70788.149999999994</c:v>
                      </c:pt>
                      <c:pt idx="820" formatCode="#,##0.00">
                        <c:v>2139.42</c:v>
                      </c:pt>
                      <c:pt idx="830" formatCode="#,##0.00">
                        <c:v>1418254.83</c:v>
                      </c:pt>
                      <c:pt idx="835" formatCode="#,##0.00">
                        <c:v>26155.46</c:v>
                      </c:pt>
                      <c:pt idx="841" formatCode="#,##0.00">
                        <c:v>34582.68</c:v>
                      </c:pt>
                      <c:pt idx="843" formatCode="#,##0.00">
                        <c:v>1894583.65</c:v>
                      </c:pt>
                      <c:pt idx="856" formatCode="#,##0.00">
                        <c:v>3944591.35</c:v>
                      </c:pt>
                      <c:pt idx="862" formatCode="#,##0.00">
                        <c:v>801479.7300000001</c:v>
                      </c:pt>
                      <c:pt idx="869" formatCode="#,##0.00">
                        <c:v>10807781.080000002</c:v>
                      </c:pt>
                      <c:pt idx="873" formatCode="#,##0.00">
                        <c:v>12573.74</c:v>
                      </c:pt>
                      <c:pt idx="877" formatCode="#,##0.00">
                        <c:v>126909.71</c:v>
                      </c:pt>
                      <c:pt idx="878" formatCode="#,##0.00">
                        <c:v>2193</c:v>
                      </c:pt>
                      <c:pt idx="887" formatCode="#,##0.00">
                        <c:v>7257946.7599999988</c:v>
                      </c:pt>
                      <c:pt idx="888" formatCode="#,##0.00">
                        <c:v>47229.599999999999</c:v>
                      </c:pt>
                      <c:pt idx="897" formatCode="#,##0.00">
                        <c:v>47739.549999999996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graf'!$J$1</c15:sqref>
                        </c15:formulaRef>
                      </c:ext>
                    </c:extLst>
                    <c:strCache>
                      <c:ptCount val="1"/>
                      <c:pt idx="0">
                        <c:v>Čerpanie (EÚ, kumulatív)</c:v>
                      </c:pt>
                    </c:strCache>
                  </c:strRef>
                </c:tx>
                <c:spPr>
                  <a:ln w="28575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graf'!$J$2:$J$947</c15:sqref>
                        </c15:formulaRef>
                      </c:ext>
                    </c:extLst>
                    <c:numCache>
                      <c:formatCode>#,##0.00</c:formatCode>
                      <c:ptCount val="946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  <c:pt idx="185">
                        <c:v>0</c:v>
                      </c:pt>
                      <c:pt idx="186">
                        <c:v>0</c:v>
                      </c:pt>
                      <c:pt idx="187">
                        <c:v>0</c:v>
                      </c:pt>
                      <c:pt idx="188">
                        <c:v>0</c:v>
                      </c:pt>
                      <c:pt idx="189">
                        <c:v>0</c:v>
                      </c:pt>
                      <c:pt idx="190">
                        <c:v>0</c:v>
                      </c:pt>
                      <c:pt idx="191">
                        <c:v>0</c:v>
                      </c:pt>
                      <c:pt idx="192">
                        <c:v>0</c:v>
                      </c:pt>
                      <c:pt idx="193">
                        <c:v>0</c:v>
                      </c:pt>
                      <c:pt idx="194">
                        <c:v>0</c:v>
                      </c:pt>
                      <c:pt idx="195">
                        <c:v>0</c:v>
                      </c:pt>
                      <c:pt idx="196">
                        <c:v>0</c:v>
                      </c:pt>
                      <c:pt idx="197">
                        <c:v>0</c:v>
                      </c:pt>
                      <c:pt idx="198">
                        <c:v>0</c:v>
                      </c:pt>
                      <c:pt idx="199">
                        <c:v>0</c:v>
                      </c:pt>
                      <c:pt idx="200">
                        <c:v>0</c:v>
                      </c:pt>
                      <c:pt idx="201">
                        <c:v>0</c:v>
                      </c:pt>
                      <c:pt idx="202">
                        <c:v>0</c:v>
                      </c:pt>
                      <c:pt idx="203">
                        <c:v>0</c:v>
                      </c:pt>
                      <c:pt idx="204">
                        <c:v>0</c:v>
                      </c:pt>
                      <c:pt idx="205">
                        <c:v>0</c:v>
                      </c:pt>
                      <c:pt idx="206">
                        <c:v>0</c:v>
                      </c:pt>
                      <c:pt idx="207">
                        <c:v>0</c:v>
                      </c:pt>
                      <c:pt idx="208">
                        <c:v>0</c:v>
                      </c:pt>
                      <c:pt idx="209">
                        <c:v>0</c:v>
                      </c:pt>
                      <c:pt idx="210">
                        <c:v>0</c:v>
                      </c:pt>
                      <c:pt idx="211">
                        <c:v>0</c:v>
                      </c:pt>
                      <c:pt idx="212">
                        <c:v>0</c:v>
                      </c:pt>
                      <c:pt idx="213">
                        <c:v>0</c:v>
                      </c:pt>
                      <c:pt idx="214">
                        <c:v>0</c:v>
                      </c:pt>
                      <c:pt idx="215">
                        <c:v>0</c:v>
                      </c:pt>
                      <c:pt idx="216">
                        <c:v>0</c:v>
                      </c:pt>
                      <c:pt idx="217">
                        <c:v>0</c:v>
                      </c:pt>
                      <c:pt idx="218">
                        <c:v>0</c:v>
                      </c:pt>
                      <c:pt idx="219">
                        <c:v>0</c:v>
                      </c:pt>
                      <c:pt idx="220">
                        <c:v>0</c:v>
                      </c:pt>
                      <c:pt idx="221">
                        <c:v>0</c:v>
                      </c:pt>
                      <c:pt idx="222">
                        <c:v>0</c:v>
                      </c:pt>
                      <c:pt idx="223">
                        <c:v>0</c:v>
                      </c:pt>
                      <c:pt idx="224">
                        <c:v>0</c:v>
                      </c:pt>
                      <c:pt idx="225">
                        <c:v>0</c:v>
                      </c:pt>
                      <c:pt idx="226">
                        <c:v>0</c:v>
                      </c:pt>
                      <c:pt idx="227">
                        <c:v>0</c:v>
                      </c:pt>
                      <c:pt idx="228">
                        <c:v>0</c:v>
                      </c:pt>
                      <c:pt idx="229">
                        <c:v>0</c:v>
                      </c:pt>
                      <c:pt idx="230">
                        <c:v>0</c:v>
                      </c:pt>
                      <c:pt idx="231">
                        <c:v>0</c:v>
                      </c:pt>
                      <c:pt idx="232">
                        <c:v>0</c:v>
                      </c:pt>
                      <c:pt idx="233">
                        <c:v>0</c:v>
                      </c:pt>
                      <c:pt idx="234">
                        <c:v>0</c:v>
                      </c:pt>
                      <c:pt idx="235">
                        <c:v>0</c:v>
                      </c:pt>
                      <c:pt idx="236">
                        <c:v>0</c:v>
                      </c:pt>
                      <c:pt idx="237">
                        <c:v>0</c:v>
                      </c:pt>
                      <c:pt idx="238">
                        <c:v>0</c:v>
                      </c:pt>
                      <c:pt idx="239">
                        <c:v>0</c:v>
                      </c:pt>
                      <c:pt idx="240">
                        <c:v>0</c:v>
                      </c:pt>
                      <c:pt idx="241">
                        <c:v>0</c:v>
                      </c:pt>
                      <c:pt idx="242">
                        <c:v>0</c:v>
                      </c:pt>
                      <c:pt idx="243">
                        <c:v>0</c:v>
                      </c:pt>
                      <c:pt idx="244">
                        <c:v>0</c:v>
                      </c:pt>
                      <c:pt idx="245">
                        <c:v>0</c:v>
                      </c:pt>
                      <c:pt idx="246">
                        <c:v>0</c:v>
                      </c:pt>
                      <c:pt idx="247">
                        <c:v>0</c:v>
                      </c:pt>
                      <c:pt idx="248">
                        <c:v>0</c:v>
                      </c:pt>
                      <c:pt idx="249">
                        <c:v>0</c:v>
                      </c:pt>
                      <c:pt idx="250">
                        <c:v>0</c:v>
                      </c:pt>
                      <c:pt idx="251">
                        <c:v>0</c:v>
                      </c:pt>
                      <c:pt idx="252">
                        <c:v>0</c:v>
                      </c:pt>
                      <c:pt idx="253">
                        <c:v>0</c:v>
                      </c:pt>
                      <c:pt idx="254">
                        <c:v>0</c:v>
                      </c:pt>
                      <c:pt idx="255">
                        <c:v>0</c:v>
                      </c:pt>
                      <c:pt idx="256">
                        <c:v>0</c:v>
                      </c:pt>
                      <c:pt idx="257">
                        <c:v>0</c:v>
                      </c:pt>
                      <c:pt idx="258">
                        <c:v>0</c:v>
                      </c:pt>
                      <c:pt idx="259">
                        <c:v>0</c:v>
                      </c:pt>
                      <c:pt idx="260">
                        <c:v>0</c:v>
                      </c:pt>
                      <c:pt idx="261">
                        <c:v>0</c:v>
                      </c:pt>
                      <c:pt idx="262">
                        <c:v>0</c:v>
                      </c:pt>
                      <c:pt idx="263">
                        <c:v>0</c:v>
                      </c:pt>
                      <c:pt idx="264">
                        <c:v>0</c:v>
                      </c:pt>
                      <c:pt idx="265">
                        <c:v>0</c:v>
                      </c:pt>
                      <c:pt idx="266">
                        <c:v>0</c:v>
                      </c:pt>
                      <c:pt idx="267">
                        <c:v>0</c:v>
                      </c:pt>
                      <c:pt idx="268">
                        <c:v>0</c:v>
                      </c:pt>
                      <c:pt idx="269">
                        <c:v>0</c:v>
                      </c:pt>
                      <c:pt idx="270">
                        <c:v>0</c:v>
                      </c:pt>
                      <c:pt idx="271">
                        <c:v>0</c:v>
                      </c:pt>
                      <c:pt idx="272">
                        <c:v>0</c:v>
                      </c:pt>
                      <c:pt idx="273">
                        <c:v>0</c:v>
                      </c:pt>
                      <c:pt idx="274">
                        <c:v>0</c:v>
                      </c:pt>
                      <c:pt idx="275">
                        <c:v>0</c:v>
                      </c:pt>
                      <c:pt idx="276">
                        <c:v>0</c:v>
                      </c:pt>
                      <c:pt idx="277">
                        <c:v>0</c:v>
                      </c:pt>
                      <c:pt idx="278">
                        <c:v>0</c:v>
                      </c:pt>
                      <c:pt idx="279">
                        <c:v>0</c:v>
                      </c:pt>
                      <c:pt idx="280">
                        <c:v>0</c:v>
                      </c:pt>
                      <c:pt idx="281">
                        <c:v>0</c:v>
                      </c:pt>
                      <c:pt idx="282">
                        <c:v>0</c:v>
                      </c:pt>
                      <c:pt idx="283">
                        <c:v>0</c:v>
                      </c:pt>
                      <c:pt idx="284">
                        <c:v>0</c:v>
                      </c:pt>
                      <c:pt idx="285">
                        <c:v>0</c:v>
                      </c:pt>
                      <c:pt idx="286">
                        <c:v>0</c:v>
                      </c:pt>
                      <c:pt idx="287">
                        <c:v>0</c:v>
                      </c:pt>
                      <c:pt idx="288">
                        <c:v>0</c:v>
                      </c:pt>
                      <c:pt idx="289">
                        <c:v>0</c:v>
                      </c:pt>
                      <c:pt idx="290">
                        <c:v>0</c:v>
                      </c:pt>
                      <c:pt idx="291">
                        <c:v>0</c:v>
                      </c:pt>
                      <c:pt idx="292">
                        <c:v>0</c:v>
                      </c:pt>
                      <c:pt idx="293">
                        <c:v>0</c:v>
                      </c:pt>
                      <c:pt idx="294">
                        <c:v>0</c:v>
                      </c:pt>
                      <c:pt idx="295">
                        <c:v>0</c:v>
                      </c:pt>
                      <c:pt idx="296">
                        <c:v>0</c:v>
                      </c:pt>
                      <c:pt idx="297">
                        <c:v>0</c:v>
                      </c:pt>
                      <c:pt idx="298">
                        <c:v>0</c:v>
                      </c:pt>
                      <c:pt idx="299">
                        <c:v>0</c:v>
                      </c:pt>
                      <c:pt idx="300">
                        <c:v>0</c:v>
                      </c:pt>
                      <c:pt idx="301">
                        <c:v>0</c:v>
                      </c:pt>
                      <c:pt idx="302">
                        <c:v>0</c:v>
                      </c:pt>
                      <c:pt idx="303">
                        <c:v>0</c:v>
                      </c:pt>
                      <c:pt idx="304">
                        <c:v>0</c:v>
                      </c:pt>
                      <c:pt idx="305">
                        <c:v>0</c:v>
                      </c:pt>
                      <c:pt idx="306">
                        <c:v>0</c:v>
                      </c:pt>
                      <c:pt idx="307">
                        <c:v>0</c:v>
                      </c:pt>
                      <c:pt idx="308">
                        <c:v>0</c:v>
                      </c:pt>
                      <c:pt idx="309">
                        <c:v>0</c:v>
                      </c:pt>
                      <c:pt idx="310">
                        <c:v>0</c:v>
                      </c:pt>
                      <c:pt idx="311">
                        <c:v>0</c:v>
                      </c:pt>
                      <c:pt idx="312">
                        <c:v>0</c:v>
                      </c:pt>
                      <c:pt idx="313">
                        <c:v>0</c:v>
                      </c:pt>
                      <c:pt idx="314">
                        <c:v>0</c:v>
                      </c:pt>
                      <c:pt idx="315">
                        <c:v>0</c:v>
                      </c:pt>
                      <c:pt idx="316">
                        <c:v>0</c:v>
                      </c:pt>
                      <c:pt idx="317">
                        <c:v>0</c:v>
                      </c:pt>
                      <c:pt idx="318">
                        <c:v>0</c:v>
                      </c:pt>
                      <c:pt idx="319">
                        <c:v>0</c:v>
                      </c:pt>
                      <c:pt idx="320">
                        <c:v>0</c:v>
                      </c:pt>
                      <c:pt idx="321">
                        <c:v>0</c:v>
                      </c:pt>
                      <c:pt idx="322">
                        <c:v>0</c:v>
                      </c:pt>
                      <c:pt idx="323">
                        <c:v>0</c:v>
                      </c:pt>
                      <c:pt idx="324">
                        <c:v>0</c:v>
                      </c:pt>
                      <c:pt idx="325">
                        <c:v>0</c:v>
                      </c:pt>
                      <c:pt idx="326">
                        <c:v>0</c:v>
                      </c:pt>
                      <c:pt idx="327">
                        <c:v>0</c:v>
                      </c:pt>
                      <c:pt idx="328">
                        <c:v>0</c:v>
                      </c:pt>
                      <c:pt idx="329">
                        <c:v>0</c:v>
                      </c:pt>
                      <c:pt idx="330">
                        <c:v>0</c:v>
                      </c:pt>
                      <c:pt idx="331">
                        <c:v>0</c:v>
                      </c:pt>
                      <c:pt idx="332">
                        <c:v>0</c:v>
                      </c:pt>
                      <c:pt idx="333">
                        <c:v>0</c:v>
                      </c:pt>
                      <c:pt idx="334">
                        <c:v>0</c:v>
                      </c:pt>
                      <c:pt idx="335">
                        <c:v>0</c:v>
                      </c:pt>
                      <c:pt idx="336">
                        <c:v>0</c:v>
                      </c:pt>
                      <c:pt idx="337">
                        <c:v>0</c:v>
                      </c:pt>
                      <c:pt idx="338">
                        <c:v>0</c:v>
                      </c:pt>
                      <c:pt idx="339">
                        <c:v>0</c:v>
                      </c:pt>
                      <c:pt idx="340">
                        <c:v>0</c:v>
                      </c:pt>
                      <c:pt idx="341">
                        <c:v>0</c:v>
                      </c:pt>
                      <c:pt idx="342">
                        <c:v>0</c:v>
                      </c:pt>
                      <c:pt idx="343">
                        <c:v>0</c:v>
                      </c:pt>
                      <c:pt idx="344">
                        <c:v>0</c:v>
                      </c:pt>
                      <c:pt idx="345">
                        <c:v>0</c:v>
                      </c:pt>
                      <c:pt idx="346">
                        <c:v>0</c:v>
                      </c:pt>
                      <c:pt idx="347">
                        <c:v>0</c:v>
                      </c:pt>
                      <c:pt idx="348">
                        <c:v>0</c:v>
                      </c:pt>
                      <c:pt idx="349">
                        <c:v>0</c:v>
                      </c:pt>
                      <c:pt idx="350">
                        <c:v>0</c:v>
                      </c:pt>
                      <c:pt idx="351">
                        <c:v>0</c:v>
                      </c:pt>
                      <c:pt idx="352">
                        <c:v>0</c:v>
                      </c:pt>
                      <c:pt idx="353">
                        <c:v>0</c:v>
                      </c:pt>
                      <c:pt idx="354">
                        <c:v>0</c:v>
                      </c:pt>
                      <c:pt idx="355">
                        <c:v>0</c:v>
                      </c:pt>
                      <c:pt idx="356">
                        <c:v>0</c:v>
                      </c:pt>
                      <c:pt idx="357">
                        <c:v>0</c:v>
                      </c:pt>
                      <c:pt idx="358">
                        <c:v>0</c:v>
                      </c:pt>
                      <c:pt idx="359">
                        <c:v>0</c:v>
                      </c:pt>
                      <c:pt idx="360">
                        <c:v>0</c:v>
                      </c:pt>
                      <c:pt idx="361">
                        <c:v>0</c:v>
                      </c:pt>
                      <c:pt idx="362">
                        <c:v>0</c:v>
                      </c:pt>
                      <c:pt idx="363">
                        <c:v>0</c:v>
                      </c:pt>
                      <c:pt idx="364">
                        <c:v>0</c:v>
                      </c:pt>
                      <c:pt idx="365">
                        <c:v>0</c:v>
                      </c:pt>
                      <c:pt idx="366">
                        <c:v>0</c:v>
                      </c:pt>
                      <c:pt idx="367">
                        <c:v>0</c:v>
                      </c:pt>
                      <c:pt idx="368">
                        <c:v>0</c:v>
                      </c:pt>
                      <c:pt idx="369">
                        <c:v>0</c:v>
                      </c:pt>
                      <c:pt idx="370">
                        <c:v>0</c:v>
                      </c:pt>
                      <c:pt idx="371">
                        <c:v>0</c:v>
                      </c:pt>
                      <c:pt idx="372">
                        <c:v>0</c:v>
                      </c:pt>
                      <c:pt idx="373">
                        <c:v>0</c:v>
                      </c:pt>
                      <c:pt idx="374">
                        <c:v>0</c:v>
                      </c:pt>
                      <c:pt idx="375">
                        <c:v>0</c:v>
                      </c:pt>
                      <c:pt idx="376">
                        <c:v>0</c:v>
                      </c:pt>
                      <c:pt idx="377">
                        <c:v>0</c:v>
                      </c:pt>
                      <c:pt idx="378">
                        <c:v>0</c:v>
                      </c:pt>
                      <c:pt idx="379">
                        <c:v>0</c:v>
                      </c:pt>
                      <c:pt idx="380">
                        <c:v>0</c:v>
                      </c:pt>
                      <c:pt idx="381">
                        <c:v>0</c:v>
                      </c:pt>
                      <c:pt idx="382">
                        <c:v>0</c:v>
                      </c:pt>
                      <c:pt idx="383">
                        <c:v>0</c:v>
                      </c:pt>
                      <c:pt idx="384">
                        <c:v>0</c:v>
                      </c:pt>
                      <c:pt idx="385">
                        <c:v>0</c:v>
                      </c:pt>
                      <c:pt idx="386">
                        <c:v>0</c:v>
                      </c:pt>
                      <c:pt idx="387">
                        <c:v>0</c:v>
                      </c:pt>
                      <c:pt idx="388">
                        <c:v>0</c:v>
                      </c:pt>
                      <c:pt idx="389">
                        <c:v>0</c:v>
                      </c:pt>
                      <c:pt idx="390">
                        <c:v>0</c:v>
                      </c:pt>
                      <c:pt idx="391">
                        <c:v>0</c:v>
                      </c:pt>
                      <c:pt idx="392">
                        <c:v>0</c:v>
                      </c:pt>
                      <c:pt idx="393">
                        <c:v>0</c:v>
                      </c:pt>
                      <c:pt idx="394">
                        <c:v>0</c:v>
                      </c:pt>
                      <c:pt idx="395">
                        <c:v>0</c:v>
                      </c:pt>
                      <c:pt idx="396">
                        <c:v>0</c:v>
                      </c:pt>
                      <c:pt idx="397">
                        <c:v>0</c:v>
                      </c:pt>
                      <c:pt idx="398">
                        <c:v>0</c:v>
                      </c:pt>
                      <c:pt idx="399">
                        <c:v>0</c:v>
                      </c:pt>
                      <c:pt idx="400">
                        <c:v>0</c:v>
                      </c:pt>
                      <c:pt idx="401">
                        <c:v>0</c:v>
                      </c:pt>
                      <c:pt idx="402">
                        <c:v>0</c:v>
                      </c:pt>
                      <c:pt idx="403">
                        <c:v>0</c:v>
                      </c:pt>
                      <c:pt idx="404">
                        <c:v>0</c:v>
                      </c:pt>
                      <c:pt idx="405">
                        <c:v>0</c:v>
                      </c:pt>
                      <c:pt idx="406">
                        <c:v>0</c:v>
                      </c:pt>
                      <c:pt idx="407">
                        <c:v>0</c:v>
                      </c:pt>
                      <c:pt idx="408">
                        <c:v>0</c:v>
                      </c:pt>
                      <c:pt idx="409">
                        <c:v>0</c:v>
                      </c:pt>
                      <c:pt idx="410">
                        <c:v>0</c:v>
                      </c:pt>
                      <c:pt idx="411">
                        <c:v>0</c:v>
                      </c:pt>
                      <c:pt idx="412">
                        <c:v>0</c:v>
                      </c:pt>
                      <c:pt idx="413">
                        <c:v>0</c:v>
                      </c:pt>
                      <c:pt idx="414">
                        <c:v>0</c:v>
                      </c:pt>
                      <c:pt idx="415">
                        <c:v>0</c:v>
                      </c:pt>
                      <c:pt idx="416">
                        <c:v>0</c:v>
                      </c:pt>
                      <c:pt idx="417">
                        <c:v>0</c:v>
                      </c:pt>
                      <c:pt idx="418">
                        <c:v>0</c:v>
                      </c:pt>
                      <c:pt idx="419">
                        <c:v>0</c:v>
                      </c:pt>
                      <c:pt idx="420">
                        <c:v>0</c:v>
                      </c:pt>
                      <c:pt idx="421">
                        <c:v>0</c:v>
                      </c:pt>
                      <c:pt idx="422">
                        <c:v>0</c:v>
                      </c:pt>
                      <c:pt idx="423">
                        <c:v>0</c:v>
                      </c:pt>
                      <c:pt idx="424">
                        <c:v>0</c:v>
                      </c:pt>
                      <c:pt idx="425">
                        <c:v>0</c:v>
                      </c:pt>
                      <c:pt idx="426">
                        <c:v>0</c:v>
                      </c:pt>
                      <c:pt idx="427">
                        <c:v>0</c:v>
                      </c:pt>
                      <c:pt idx="428">
                        <c:v>0</c:v>
                      </c:pt>
                      <c:pt idx="429">
                        <c:v>0</c:v>
                      </c:pt>
                      <c:pt idx="430">
                        <c:v>0</c:v>
                      </c:pt>
                      <c:pt idx="431">
                        <c:v>0</c:v>
                      </c:pt>
                      <c:pt idx="432">
                        <c:v>0</c:v>
                      </c:pt>
                      <c:pt idx="433">
                        <c:v>0</c:v>
                      </c:pt>
                      <c:pt idx="434">
                        <c:v>0</c:v>
                      </c:pt>
                      <c:pt idx="435">
                        <c:v>0</c:v>
                      </c:pt>
                      <c:pt idx="436">
                        <c:v>0</c:v>
                      </c:pt>
                      <c:pt idx="437">
                        <c:v>0</c:v>
                      </c:pt>
                      <c:pt idx="438">
                        <c:v>0</c:v>
                      </c:pt>
                      <c:pt idx="439">
                        <c:v>0</c:v>
                      </c:pt>
                      <c:pt idx="440">
                        <c:v>0</c:v>
                      </c:pt>
                      <c:pt idx="441">
                        <c:v>0</c:v>
                      </c:pt>
                      <c:pt idx="442">
                        <c:v>0</c:v>
                      </c:pt>
                      <c:pt idx="443">
                        <c:v>0</c:v>
                      </c:pt>
                      <c:pt idx="444">
                        <c:v>0</c:v>
                      </c:pt>
                      <c:pt idx="445">
                        <c:v>0</c:v>
                      </c:pt>
                      <c:pt idx="446">
                        <c:v>0</c:v>
                      </c:pt>
                      <c:pt idx="447">
                        <c:v>0</c:v>
                      </c:pt>
                      <c:pt idx="448">
                        <c:v>0</c:v>
                      </c:pt>
                      <c:pt idx="449">
                        <c:v>0</c:v>
                      </c:pt>
                      <c:pt idx="450">
                        <c:v>0</c:v>
                      </c:pt>
                      <c:pt idx="451">
                        <c:v>0</c:v>
                      </c:pt>
                      <c:pt idx="452">
                        <c:v>0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  <c:pt idx="501">
                        <c:v>0</c:v>
                      </c:pt>
                      <c:pt idx="502">
                        <c:v>0</c:v>
                      </c:pt>
                      <c:pt idx="503">
                        <c:v>0</c:v>
                      </c:pt>
                      <c:pt idx="504">
                        <c:v>0</c:v>
                      </c:pt>
                      <c:pt idx="505">
                        <c:v>0</c:v>
                      </c:pt>
                      <c:pt idx="506">
                        <c:v>0</c:v>
                      </c:pt>
                      <c:pt idx="507">
                        <c:v>0</c:v>
                      </c:pt>
                      <c:pt idx="508">
                        <c:v>0</c:v>
                      </c:pt>
                      <c:pt idx="509">
                        <c:v>0</c:v>
                      </c:pt>
                      <c:pt idx="510">
                        <c:v>0</c:v>
                      </c:pt>
                      <c:pt idx="511">
                        <c:v>0</c:v>
                      </c:pt>
                      <c:pt idx="512">
                        <c:v>0</c:v>
                      </c:pt>
                      <c:pt idx="513">
                        <c:v>0</c:v>
                      </c:pt>
                      <c:pt idx="514">
                        <c:v>0</c:v>
                      </c:pt>
                      <c:pt idx="515">
                        <c:v>0</c:v>
                      </c:pt>
                      <c:pt idx="516">
                        <c:v>0</c:v>
                      </c:pt>
                      <c:pt idx="517">
                        <c:v>0</c:v>
                      </c:pt>
                      <c:pt idx="518">
                        <c:v>0</c:v>
                      </c:pt>
                      <c:pt idx="519">
                        <c:v>0</c:v>
                      </c:pt>
                      <c:pt idx="520">
                        <c:v>0</c:v>
                      </c:pt>
                      <c:pt idx="521">
                        <c:v>0</c:v>
                      </c:pt>
                      <c:pt idx="522">
                        <c:v>0</c:v>
                      </c:pt>
                      <c:pt idx="523">
                        <c:v>0</c:v>
                      </c:pt>
                      <c:pt idx="524">
                        <c:v>0</c:v>
                      </c:pt>
                      <c:pt idx="525">
                        <c:v>0</c:v>
                      </c:pt>
                      <c:pt idx="526">
                        <c:v>0</c:v>
                      </c:pt>
                      <c:pt idx="527">
                        <c:v>0</c:v>
                      </c:pt>
                      <c:pt idx="528">
                        <c:v>0</c:v>
                      </c:pt>
                      <c:pt idx="529">
                        <c:v>0</c:v>
                      </c:pt>
                      <c:pt idx="530">
                        <c:v>0</c:v>
                      </c:pt>
                      <c:pt idx="531">
                        <c:v>0</c:v>
                      </c:pt>
                      <c:pt idx="532">
                        <c:v>0</c:v>
                      </c:pt>
                      <c:pt idx="533">
                        <c:v>0</c:v>
                      </c:pt>
                      <c:pt idx="534">
                        <c:v>0</c:v>
                      </c:pt>
                      <c:pt idx="535">
                        <c:v>0</c:v>
                      </c:pt>
                      <c:pt idx="536">
                        <c:v>0</c:v>
                      </c:pt>
                      <c:pt idx="537">
                        <c:v>0</c:v>
                      </c:pt>
                      <c:pt idx="538">
                        <c:v>0</c:v>
                      </c:pt>
                      <c:pt idx="539">
                        <c:v>0</c:v>
                      </c:pt>
                      <c:pt idx="540">
                        <c:v>0</c:v>
                      </c:pt>
                      <c:pt idx="541">
                        <c:v>0</c:v>
                      </c:pt>
                      <c:pt idx="542">
                        <c:v>0</c:v>
                      </c:pt>
                      <c:pt idx="543">
                        <c:v>0</c:v>
                      </c:pt>
                      <c:pt idx="544">
                        <c:v>0</c:v>
                      </c:pt>
                      <c:pt idx="545">
                        <c:v>0</c:v>
                      </c:pt>
                      <c:pt idx="546">
                        <c:v>0</c:v>
                      </c:pt>
                      <c:pt idx="547">
                        <c:v>0</c:v>
                      </c:pt>
                      <c:pt idx="548">
                        <c:v>0</c:v>
                      </c:pt>
                      <c:pt idx="549">
                        <c:v>0</c:v>
                      </c:pt>
                      <c:pt idx="550">
                        <c:v>0</c:v>
                      </c:pt>
                      <c:pt idx="551">
                        <c:v>0</c:v>
                      </c:pt>
                      <c:pt idx="552">
                        <c:v>0</c:v>
                      </c:pt>
                      <c:pt idx="553">
                        <c:v>0</c:v>
                      </c:pt>
                      <c:pt idx="554">
                        <c:v>0</c:v>
                      </c:pt>
                      <c:pt idx="555">
                        <c:v>0</c:v>
                      </c:pt>
                      <c:pt idx="556">
                        <c:v>746043.48</c:v>
                      </c:pt>
                      <c:pt idx="557">
                        <c:v>746043.48</c:v>
                      </c:pt>
                      <c:pt idx="558">
                        <c:v>2844021.96</c:v>
                      </c:pt>
                      <c:pt idx="559">
                        <c:v>2844021.96</c:v>
                      </c:pt>
                      <c:pt idx="560">
                        <c:v>2844021.96</c:v>
                      </c:pt>
                      <c:pt idx="561">
                        <c:v>7797269.75</c:v>
                      </c:pt>
                      <c:pt idx="562">
                        <c:v>7861057</c:v>
                      </c:pt>
                      <c:pt idx="563">
                        <c:v>7861057</c:v>
                      </c:pt>
                      <c:pt idx="564">
                        <c:v>7861057</c:v>
                      </c:pt>
                      <c:pt idx="565">
                        <c:v>7861057</c:v>
                      </c:pt>
                      <c:pt idx="566">
                        <c:v>7861057</c:v>
                      </c:pt>
                      <c:pt idx="567">
                        <c:v>7861057</c:v>
                      </c:pt>
                      <c:pt idx="568">
                        <c:v>7861057</c:v>
                      </c:pt>
                      <c:pt idx="569">
                        <c:v>7861057</c:v>
                      </c:pt>
                      <c:pt idx="570">
                        <c:v>7861057</c:v>
                      </c:pt>
                      <c:pt idx="571">
                        <c:v>7861057</c:v>
                      </c:pt>
                      <c:pt idx="572">
                        <c:v>7861057</c:v>
                      </c:pt>
                      <c:pt idx="573">
                        <c:v>7861057</c:v>
                      </c:pt>
                      <c:pt idx="574">
                        <c:v>7861057</c:v>
                      </c:pt>
                      <c:pt idx="575">
                        <c:v>7861057</c:v>
                      </c:pt>
                      <c:pt idx="576">
                        <c:v>22113823</c:v>
                      </c:pt>
                      <c:pt idx="577">
                        <c:v>22113823</c:v>
                      </c:pt>
                      <c:pt idx="578">
                        <c:v>22113823</c:v>
                      </c:pt>
                      <c:pt idx="579">
                        <c:v>22113823</c:v>
                      </c:pt>
                      <c:pt idx="580">
                        <c:v>22113823</c:v>
                      </c:pt>
                      <c:pt idx="581">
                        <c:v>22113823</c:v>
                      </c:pt>
                      <c:pt idx="582">
                        <c:v>22113823</c:v>
                      </c:pt>
                      <c:pt idx="583">
                        <c:v>22113823</c:v>
                      </c:pt>
                      <c:pt idx="584">
                        <c:v>22113823</c:v>
                      </c:pt>
                      <c:pt idx="585">
                        <c:v>22113823</c:v>
                      </c:pt>
                      <c:pt idx="586">
                        <c:v>22113823</c:v>
                      </c:pt>
                      <c:pt idx="587">
                        <c:v>22113823</c:v>
                      </c:pt>
                      <c:pt idx="588">
                        <c:v>22113823</c:v>
                      </c:pt>
                      <c:pt idx="589">
                        <c:v>22113823</c:v>
                      </c:pt>
                      <c:pt idx="590">
                        <c:v>22113823</c:v>
                      </c:pt>
                      <c:pt idx="591">
                        <c:v>22113823</c:v>
                      </c:pt>
                      <c:pt idx="592">
                        <c:v>22113823</c:v>
                      </c:pt>
                      <c:pt idx="593">
                        <c:v>22113823</c:v>
                      </c:pt>
                      <c:pt idx="594">
                        <c:v>22113823</c:v>
                      </c:pt>
                      <c:pt idx="595">
                        <c:v>22113823</c:v>
                      </c:pt>
                      <c:pt idx="596">
                        <c:v>22113823</c:v>
                      </c:pt>
                      <c:pt idx="597">
                        <c:v>22113823</c:v>
                      </c:pt>
                      <c:pt idx="598">
                        <c:v>22113823</c:v>
                      </c:pt>
                      <c:pt idx="599">
                        <c:v>22113823</c:v>
                      </c:pt>
                      <c:pt idx="600">
                        <c:v>22113823</c:v>
                      </c:pt>
                      <c:pt idx="601">
                        <c:v>22113823</c:v>
                      </c:pt>
                      <c:pt idx="602">
                        <c:v>22113823</c:v>
                      </c:pt>
                      <c:pt idx="603">
                        <c:v>22113823</c:v>
                      </c:pt>
                      <c:pt idx="604">
                        <c:v>22113823</c:v>
                      </c:pt>
                      <c:pt idx="605">
                        <c:v>22113823</c:v>
                      </c:pt>
                      <c:pt idx="606">
                        <c:v>22113823</c:v>
                      </c:pt>
                      <c:pt idx="607">
                        <c:v>22113823</c:v>
                      </c:pt>
                      <c:pt idx="608">
                        <c:v>22113823</c:v>
                      </c:pt>
                      <c:pt idx="609">
                        <c:v>22113823</c:v>
                      </c:pt>
                      <c:pt idx="610">
                        <c:v>22113823</c:v>
                      </c:pt>
                      <c:pt idx="611">
                        <c:v>22113823</c:v>
                      </c:pt>
                      <c:pt idx="612">
                        <c:v>22113823</c:v>
                      </c:pt>
                      <c:pt idx="613">
                        <c:v>34008161.920000002</c:v>
                      </c:pt>
                      <c:pt idx="614">
                        <c:v>34008161.920000002</c:v>
                      </c:pt>
                      <c:pt idx="615">
                        <c:v>34008161.920000002</c:v>
                      </c:pt>
                      <c:pt idx="616">
                        <c:v>34008161.920000002</c:v>
                      </c:pt>
                      <c:pt idx="617">
                        <c:v>34008161.920000002</c:v>
                      </c:pt>
                      <c:pt idx="618">
                        <c:v>34008161.920000002</c:v>
                      </c:pt>
                      <c:pt idx="619">
                        <c:v>34008161.920000002</c:v>
                      </c:pt>
                      <c:pt idx="620">
                        <c:v>34008161.920000002</c:v>
                      </c:pt>
                      <c:pt idx="621">
                        <c:v>34010450.050000004</c:v>
                      </c:pt>
                      <c:pt idx="622">
                        <c:v>34010450.050000004</c:v>
                      </c:pt>
                      <c:pt idx="623">
                        <c:v>34010450.050000004</c:v>
                      </c:pt>
                      <c:pt idx="624">
                        <c:v>34010450.050000004</c:v>
                      </c:pt>
                      <c:pt idx="625">
                        <c:v>34010450.050000004</c:v>
                      </c:pt>
                      <c:pt idx="626">
                        <c:v>34010450.050000004</c:v>
                      </c:pt>
                      <c:pt idx="627">
                        <c:v>34010450.050000004</c:v>
                      </c:pt>
                      <c:pt idx="628">
                        <c:v>34010450.050000004</c:v>
                      </c:pt>
                      <c:pt idx="629">
                        <c:v>34010450.050000004</c:v>
                      </c:pt>
                      <c:pt idx="630">
                        <c:v>34010450.050000004</c:v>
                      </c:pt>
                      <c:pt idx="631">
                        <c:v>34010450.050000004</c:v>
                      </c:pt>
                      <c:pt idx="632">
                        <c:v>34010450.050000004</c:v>
                      </c:pt>
                      <c:pt idx="633">
                        <c:v>34010450.050000004</c:v>
                      </c:pt>
                      <c:pt idx="634">
                        <c:v>34010450.050000004</c:v>
                      </c:pt>
                      <c:pt idx="635">
                        <c:v>34010450.050000004</c:v>
                      </c:pt>
                      <c:pt idx="636">
                        <c:v>34010450.050000004</c:v>
                      </c:pt>
                      <c:pt idx="637">
                        <c:v>34010450.050000004</c:v>
                      </c:pt>
                      <c:pt idx="638">
                        <c:v>34010450.050000004</c:v>
                      </c:pt>
                      <c:pt idx="639">
                        <c:v>34010450.050000004</c:v>
                      </c:pt>
                      <c:pt idx="640">
                        <c:v>34010450.050000004</c:v>
                      </c:pt>
                      <c:pt idx="641">
                        <c:v>34546491.360000007</c:v>
                      </c:pt>
                      <c:pt idx="642">
                        <c:v>34546491.360000007</c:v>
                      </c:pt>
                      <c:pt idx="643">
                        <c:v>34546491.360000007</c:v>
                      </c:pt>
                      <c:pt idx="644">
                        <c:v>34546491.360000007</c:v>
                      </c:pt>
                      <c:pt idx="645">
                        <c:v>34564170.000000007</c:v>
                      </c:pt>
                      <c:pt idx="646">
                        <c:v>34564170.000000007</c:v>
                      </c:pt>
                      <c:pt idx="647">
                        <c:v>34564170.000000007</c:v>
                      </c:pt>
                      <c:pt idx="648">
                        <c:v>34571607.930000007</c:v>
                      </c:pt>
                      <c:pt idx="649">
                        <c:v>34574437.49000001</c:v>
                      </c:pt>
                      <c:pt idx="650">
                        <c:v>34574437.49000001</c:v>
                      </c:pt>
                      <c:pt idx="651">
                        <c:v>34574437.49000001</c:v>
                      </c:pt>
                      <c:pt idx="652">
                        <c:v>34574437.49000001</c:v>
                      </c:pt>
                      <c:pt idx="653">
                        <c:v>34574437.49000001</c:v>
                      </c:pt>
                      <c:pt idx="654">
                        <c:v>34574437.49000001</c:v>
                      </c:pt>
                      <c:pt idx="655">
                        <c:v>34695257.250000007</c:v>
                      </c:pt>
                      <c:pt idx="656">
                        <c:v>34695257.250000007</c:v>
                      </c:pt>
                      <c:pt idx="657">
                        <c:v>34695257.250000007</c:v>
                      </c:pt>
                      <c:pt idx="658">
                        <c:v>34695257.250000007</c:v>
                      </c:pt>
                      <c:pt idx="659">
                        <c:v>34695257.250000007</c:v>
                      </c:pt>
                      <c:pt idx="660">
                        <c:v>34892661.960000008</c:v>
                      </c:pt>
                      <c:pt idx="661">
                        <c:v>34892661.960000008</c:v>
                      </c:pt>
                      <c:pt idx="662">
                        <c:v>34892661.960000008</c:v>
                      </c:pt>
                      <c:pt idx="663">
                        <c:v>34892661.960000008</c:v>
                      </c:pt>
                      <c:pt idx="664">
                        <c:v>34892661.960000008</c:v>
                      </c:pt>
                      <c:pt idx="665">
                        <c:v>34892661.960000008</c:v>
                      </c:pt>
                      <c:pt idx="666">
                        <c:v>34892661.960000008</c:v>
                      </c:pt>
                      <c:pt idx="667">
                        <c:v>34892661.960000008</c:v>
                      </c:pt>
                      <c:pt idx="668">
                        <c:v>34892661.960000008</c:v>
                      </c:pt>
                      <c:pt idx="669">
                        <c:v>34892661.960000008</c:v>
                      </c:pt>
                      <c:pt idx="670">
                        <c:v>34892661.960000008</c:v>
                      </c:pt>
                      <c:pt idx="671">
                        <c:v>34892661.960000008</c:v>
                      </c:pt>
                      <c:pt idx="672">
                        <c:v>34892661.960000008</c:v>
                      </c:pt>
                      <c:pt idx="673">
                        <c:v>38423285.090000011</c:v>
                      </c:pt>
                      <c:pt idx="674">
                        <c:v>38423285.090000011</c:v>
                      </c:pt>
                      <c:pt idx="675">
                        <c:v>38423285.090000011</c:v>
                      </c:pt>
                      <c:pt idx="676">
                        <c:v>38423285.090000011</c:v>
                      </c:pt>
                      <c:pt idx="677">
                        <c:v>38423285.090000011</c:v>
                      </c:pt>
                      <c:pt idx="678">
                        <c:v>38423285.090000011</c:v>
                      </c:pt>
                      <c:pt idx="679">
                        <c:v>38423285.090000011</c:v>
                      </c:pt>
                      <c:pt idx="680">
                        <c:v>38423285.090000011</c:v>
                      </c:pt>
                      <c:pt idx="681">
                        <c:v>38432089.470000014</c:v>
                      </c:pt>
                      <c:pt idx="682">
                        <c:v>38432089.470000014</c:v>
                      </c:pt>
                      <c:pt idx="683">
                        <c:v>38432089.470000014</c:v>
                      </c:pt>
                      <c:pt idx="684">
                        <c:v>38432089.470000014</c:v>
                      </c:pt>
                      <c:pt idx="685">
                        <c:v>38432089.470000014</c:v>
                      </c:pt>
                      <c:pt idx="686">
                        <c:v>38432089.470000014</c:v>
                      </c:pt>
                      <c:pt idx="687">
                        <c:v>38432089.470000014</c:v>
                      </c:pt>
                      <c:pt idx="688">
                        <c:v>38432089.470000014</c:v>
                      </c:pt>
                      <c:pt idx="689">
                        <c:v>38670759.610000014</c:v>
                      </c:pt>
                      <c:pt idx="690">
                        <c:v>38670759.610000014</c:v>
                      </c:pt>
                      <c:pt idx="691">
                        <c:v>38670759.610000014</c:v>
                      </c:pt>
                      <c:pt idx="692">
                        <c:v>38670759.610000014</c:v>
                      </c:pt>
                      <c:pt idx="693">
                        <c:v>38670759.610000014</c:v>
                      </c:pt>
                      <c:pt idx="694">
                        <c:v>38670759.610000014</c:v>
                      </c:pt>
                      <c:pt idx="695">
                        <c:v>38670759.610000014</c:v>
                      </c:pt>
                      <c:pt idx="696">
                        <c:v>38670759.610000014</c:v>
                      </c:pt>
                      <c:pt idx="697">
                        <c:v>38670759.610000014</c:v>
                      </c:pt>
                      <c:pt idx="698">
                        <c:v>38670759.610000014</c:v>
                      </c:pt>
                      <c:pt idx="699">
                        <c:v>38670759.610000014</c:v>
                      </c:pt>
                      <c:pt idx="700">
                        <c:v>38670759.610000014</c:v>
                      </c:pt>
                      <c:pt idx="701">
                        <c:v>38670759.610000014</c:v>
                      </c:pt>
                      <c:pt idx="702">
                        <c:v>38670759.610000014</c:v>
                      </c:pt>
                      <c:pt idx="703">
                        <c:v>41709212.430000015</c:v>
                      </c:pt>
                      <c:pt idx="704">
                        <c:v>41709212.430000015</c:v>
                      </c:pt>
                      <c:pt idx="705">
                        <c:v>41709212.430000015</c:v>
                      </c:pt>
                      <c:pt idx="706">
                        <c:v>41709212.430000015</c:v>
                      </c:pt>
                      <c:pt idx="707">
                        <c:v>41709212.430000015</c:v>
                      </c:pt>
                      <c:pt idx="708">
                        <c:v>41709212.430000015</c:v>
                      </c:pt>
                      <c:pt idx="709">
                        <c:v>41709212.430000015</c:v>
                      </c:pt>
                      <c:pt idx="710">
                        <c:v>41709212.430000015</c:v>
                      </c:pt>
                      <c:pt idx="711">
                        <c:v>41709212.430000015</c:v>
                      </c:pt>
                      <c:pt idx="712">
                        <c:v>41710049.280000016</c:v>
                      </c:pt>
                      <c:pt idx="713">
                        <c:v>41710049.280000016</c:v>
                      </c:pt>
                      <c:pt idx="714">
                        <c:v>41710049.280000016</c:v>
                      </c:pt>
                      <c:pt idx="715">
                        <c:v>41710049.280000016</c:v>
                      </c:pt>
                      <c:pt idx="716">
                        <c:v>41710049.280000016</c:v>
                      </c:pt>
                      <c:pt idx="717">
                        <c:v>41710049.280000016</c:v>
                      </c:pt>
                      <c:pt idx="718">
                        <c:v>41710049.280000016</c:v>
                      </c:pt>
                      <c:pt idx="719">
                        <c:v>41710049.280000016</c:v>
                      </c:pt>
                      <c:pt idx="720">
                        <c:v>41710049.280000016</c:v>
                      </c:pt>
                      <c:pt idx="721">
                        <c:v>41710049.280000016</c:v>
                      </c:pt>
                      <c:pt idx="722">
                        <c:v>41710049.280000016</c:v>
                      </c:pt>
                      <c:pt idx="723">
                        <c:v>43241089.310000017</c:v>
                      </c:pt>
                      <c:pt idx="724">
                        <c:v>43241089.310000017</c:v>
                      </c:pt>
                      <c:pt idx="725">
                        <c:v>43241089.310000017</c:v>
                      </c:pt>
                      <c:pt idx="726">
                        <c:v>43241089.310000017</c:v>
                      </c:pt>
                      <c:pt idx="727">
                        <c:v>43241089.310000017</c:v>
                      </c:pt>
                      <c:pt idx="728">
                        <c:v>43241089.310000017</c:v>
                      </c:pt>
                      <c:pt idx="729">
                        <c:v>43241089.310000017</c:v>
                      </c:pt>
                      <c:pt idx="730">
                        <c:v>44252512.790000014</c:v>
                      </c:pt>
                      <c:pt idx="731">
                        <c:v>44253480.720000014</c:v>
                      </c:pt>
                      <c:pt idx="732">
                        <c:v>44253480.720000014</c:v>
                      </c:pt>
                      <c:pt idx="733">
                        <c:v>44253480.720000014</c:v>
                      </c:pt>
                      <c:pt idx="734">
                        <c:v>44253480.720000014</c:v>
                      </c:pt>
                      <c:pt idx="735">
                        <c:v>44253480.720000014</c:v>
                      </c:pt>
                      <c:pt idx="736">
                        <c:v>44253480.720000014</c:v>
                      </c:pt>
                      <c:pt idx="737">
                        <c:v>44255844.980000012</c:v>
                      </c:pt>
                      <c:pt idx="738">
                        <c:v>44255844.980000012</c:v>
                      </c:pt>
                      <c:pt idx="739">
                        <c:v>44255844.980000012</c:v>
                      </c:pt>
                      <c:pt idx="740">
                        <c:v>44255844.980000012</c:v>
                      </c:pt>
                      <c:pt idx="741">
                        <c:v>44255844.980000012</c:v>
                      </c:pt>
                      <c:pt idx="742">
                        <c:v>44255844.980000012</c:v>
                      </c:pt>
                      <c:pt idx="743">
                        <c:v>44255844.980000012</c:v>
                      </c:pt>
                      <c:pt idx="744">
                        <c:v>44255844.980000012</c:v>
                      </c:pt>
                      <c:pt idx="745">
                        <c:v>44255844.980000012</c:v>
                      </c:pt>
                      <c:pt idx="746">
                        <c:v>44255844.980000012</c:v>
                      </c:pt>
                      <c:pt idx="747">
                        <c:v>44255844.980000012</c:v>
                      </c:pt>
                      <c:pt idx="748">
                        <c:v>44255844.980000012</c:v>
                      </c:pt>
                      <c:pt idx="749">
                        <c:v>44255844.980000012</c:v>
                      </c:pt>
                      <c:pt idx="750">
                        <c:v>44873624.640000008</c:v>
                      </c:pt>
                      <c:pt idx="751">
                        <c:v>44873624.640000008</c:v>
                      </c:pt>
                      <c:pt idx="752">
                        <c:v>44873624.640000008</c:v>
                      </c:pt>
                      <c:pt idx="753">
                        <c:v>45182338.320000008</c:v>
                      </c:pt>
                      <c:pt idx="754">
                        <c:v>45182338.320000008</c:v>
                      </c:pt>
                      <c:pt idx="755">
                        <c:v>45182338.320000008</c:v>
                      </c:pt>
                      <c:pt idx="756">
                        <c:v>45182338.320000008</c:v>
                      </c:pt>
                      <c:pt idx="757">
                        <c:v>45182338.320000008</c:v>
                      </c:pt>
                      <c:pt idx="758">
                        <c:v>45182338.320000008</c:v>
                      </c:pt>
                      <c:pt idx="759">
                        <c:v>45182338.320000008</c:v>
                      </c:pt>
                      <c:pt idx="760">
                        <c:v>45182338.320000008</c:v>
                      </c:pt>
                      <c:pt idx="761">
                        <c:v>45182338.320000008</c:v>
                      </c:pt>
                      <c:pt idx="762">
                        <c:v>45182338.320000008</c:v>
                      </c:pt>
                      <c:pt idx="763">
                        <c:v>45182338.320000008</c:v>
                      </c:pt>
                      <c:pt idx="764">
                        <c:v>45182338.320000008</c:v>
                      </c:pt>
                      <c:pt idx="765">
                        <c:v>45182338.320000008</c:v>
                      </c:pt>
                      <c:pt idx="766">
                        <c:v>45182338.320000008</c:v>
                      </c:pt>
                      <c:pt idx="767">
                        <c:v>46017785.020000011</c:v>
                      </c:pt>
                      <c:pt idx="768">
                        <c:v>46017785.020000011</c:v>
                      </c:pt>
                      <c:pt idx="769">
                        <c:v>46017785.020000011</c:v>
                      </c:pt>
                      <c:pt idx="770">
                        <c:v>46017785.020000011</c:v>
                      </c:pt>
                      <c:pt idx="771">
                        <c:v>46017785.020000011</c:v>
                      </c:pt>
                      <c:pt idx="772">
                        <c:v>46020473.890000008</c:v>
                      </c:pt>
                      <c:pt idx="773">
                        <c:v>46020473.890000008</c:v>
                      </c:pt>
                      <c:pt idx="774">
                        <c:v>52076158.99000001</c:v>
                      </c:pt>
                      <c:pt idx="775">
                        <c:v>59969432.45000001</c:v>
                      </c:pt>
                      <c:pt idx="776">
                        <c:v>59969432.45000001</c:v>
                      </c:pt>
                      <c:pt idx="777">
                        <c:v>59969432.45000001</c:v>
                      </c:pt>
                      <c:pt idx="778">
                        <c:v>59969432.45000001</c:v>
                      </c:pt>
                      <c:pt idx="779">
                        <c:v>59969432.45000001</c:v>
                      </c:pt>
                      <c:pt idx="780">
                        <c:v>59969432.45000001</c:v>
                      </c:pt>
                      <c:pt idx="781">
                        <c:v>63489231.750000007</c:v>
                      </c:pt>
                      <c:pt idx="782">
                        <c:v>63489231.750000007</c:v>
                      </c:pt>
                      <c:pt idx="783">
                        <c:v>63489231.750000007</c:v>
                      </c:pt>
                      <c:pt idx="784">
                        <c:v>63489231.750000007</c:v>
                      </c:pt>
                      <c:pt idx="785">
                        <c:v>63489231.750000007</c:v>
                      </c:pt>
                      <c:pt idx="786">
                        <c:v>63489231.750000007</c:v>
                      </c:pt>
                      <c:pt idx="787">
                        <c:v>63489231.750000007</c:v>
                      </c:pt>
                      <c:pt idx="788">
                        <c:v>63489231.750000007</c:v>
                      </c:pt>
                      <c:pt idx="789">
                        <c:v>63489231.750000007</c:v>
                      </c:pt>
                      <c:pt idx="790">
                        <c:v>63489231.750000007</c:v>
                      </c:pt>
                      <c:pt idx="791">
                        <c:v>63489231.750000007</c:v>
                      </c:pt>
                      <c:pt idx="792">
                        <c:v>63489231.750000007</c:v>
                      </c:pt>
                      <c:pt idx="793">
                        <c:v>66272129.63000001</c:v>
                      </c:pt>
                      <c:pt idx="794">
                        <c:v>66272129.63000001</c:v>
                      </c:pt>
                      <c:pt idx="795">
                        <c:v>66272129.63000001</c:v>
                      </c:pt>
                      <c:pt idx="796">
                        <c:v>66272129.63000001</c:v>
                      </c:pt>
                      <c:pt idx="797">
                        <c:v>66272129.63000001</c:v>
                      </c:pt>
                      <c:pt idx="798">
                        <c:v>66272129.63000001</c:v>
                      </c:pt>
                      <c:pt idx="799">
                        <c:v>66272129.63000001</c:v>
                      </c:pt>
                      <c:pt idx="800">
                        <c:v>66308252.080000013</c:v>
                      </c:pt>
                      <c:pt idx="801">
                        <c:v>66313127.680000015</c:v>
                      </c:pt>
                      <c:pt idx="802">
                        <c:v>66313127.680000015</c:v>
                      </c:pt>
                      <c:pt idx="803">
                        <c:v>66313127.680000015</c:v>
                      </c:pt>
                      <c:pt idx="804">
                        <c:v>66313127.680000015</c:v>
                      </c:pt>
                      <c:pt idx="805">
                        <c:v>66313127.680000015</c:v>
                      </c:pt>
                      <c:pt idx="806">
                        <c:v>66313127.680000015</c:v>
                      </c:pt>
                      <c:pt idx="807">
                        <c:v>66313127.680000015</c:v>
                      </c:pt>
                      <c:pt idx="808">
                        <c:v>66313127.680000015</c:v>
                      </c:pt>
                      <c:pt idx="809">
                        <c:v>66313127.680000015</c:v>
                      </c:pt>
                      <c:pt idx="810">
                        <c:v>67868510.220000014</c:v>
                      </c:pt>
                      <c:pt idx="811">
                        <c:v>67868510.220000014</c:v>
                      </c:pt>
                      <c:pt idx="812">
                        <c:v>67868510.220000014</c:v>
                      </c:pt>
                      <c:pt idx="813">
                        <c:v>67868510.220000014</c:v>
                      </c:pt>
                      <c:pt idx="814">
                        <c:v>67939298.37000002</c:v>
                      </c:pt>
                      <c:pt idx="815">
                        <c:v>67939298.37000002</c:v>
                      </c:pt>
                      <c:pt idx="816">
                        <c:v>67939298.37000002</c:v>
                      </c:pt>
                      <c:pt idx="817">
                        <c:v>67939298.37000002</c:v>
                      </c:pt>
                      <c:pt idx="818">
                        <c:v>67939298.37000002</c:v>
                      </c:pt>
                      <c:pt idx="819">
                        <c:v>67939298.37000002</c:v>
                      </c:pt>
                      <c:pt idx="820">
                        <c:v>67941437.790000021</c:v>
                      </c:pt>
                      <c:pt idx="821">
                        <c:v>67941437.790000021</c:v>
                      </c:pt>
                      <c:pt idx="822">
                        <c:v>67941437.790000021</c:v>
                      </c:pt>
                      <c:pt idx="823">
                        <c:v>67941437.790000021</c:v>
                      </c:pt>
                      <c:pt idx="824">
                        <c:v>67941437.790000021</c:v>
                      </c:pt>
                      <c:pt idx="825">
                        <c:v>67941437.790000021</c:v>
                      </c:pt>
                      <c:pt idx="826">
                        <c:v>67941437.790000021</c:v>
                      </c:pt>
                      <c:pt idx="827">
                        <c:v>67941437.790000021</c:v>
                      </c:pt>
                      <c:pt idx="828">
                        <c:v>67941437.790000021</c:v>
                      </c:pt>
                      <c:pt idx="829">
                        <c:v>67941437.790000021</c:v>
                      </c:pt>
                      <c:pt idx="830">
                        <c:v>69359692.62000002</c:v>
                      </c:pt>
                      <c:pt idx="831">
                        <c:v>69359692.62000002</c:v>
                      </c:pt>
                      <c:pt idx="832">
                        <c:v>69359692.62000002</c:v>
                      </c:pt>
                      <c:pt idx="833">
                        <c:v>69359692.62000002</c:v>
                      </c:pt>
                      <c:pt idx="834">
                        <c:v>69359692.62000002</c:v>
                      </c:pt>
                      <c:pt idx="835">
                        <c:v>69385848.080000013</c:v>
                      </c:pt>
                      <c:pt idx="836">
                        <c:v>69385848.080000013</c:v>
                      </c:pt>
                      <c:pt idx="837">
                        <c:v>69385848.080000013</c:v>
                      </c:pt>
                      <c:pt idx="838">
                        <c:v>69385848.080000013</c:v>
                      </c:pt>
                      <c:pt idx="839">
                        <c:v>69385848.080000013</c:v>
                      </c:pt>
                      <c:pt idx="840">
                        <c:v>69385848.080000013</c:v>
                      </c:pt>
                      <c:pt idx="841">
                        <c:v>69420430.76000002</c:v>
                      </c:pt>
                      <c:pt idx="842">
                        <c:v>69420430.76000002</c:v>
                      </c:pt>
                      <c:pt idx="843">
                        <c:v>71315014.410000026</c:v>
                      </c:pt>
                      <c:pt idx="844">
                        <c:v>71315014.410000026</c:v>
                      </c:pt>
                      <c:pt idx="845">
                        <c:v>71315014.410000026</c:v>
                      </c:pt>
                      <c:pt idx="846">
                        <c:v>71315014.410000026</c:v>
                      </c:pt>
                      <c:pt idx="847">
                        <c:v>71315014.410000026</c:v>
                      </c:pt>
                      <c:pt idx="848">
                        <c:v>71315014.410000026</c:v>
                      </c:pt>
                      <c:pt idx="849">
                        <c:v>71315014.410000026</c:v>
                      </c:pt>
                      <c:pt idx="850">
                        <c:v>71315014.410000026</c:v>
                      </c:pt>
                      <c:pt idx="851">
                        <c:v>71315014.410000026</c:v>
                      </c:pt>
                      <c:pt idx="852">
                        <c:v>71315014.410000026</c:v>
                      </c:pt>
                      <c:pt idx="853">
                        <c:v>71315014.410000026</c:v>
                      </c:pt>
                      <c:pt idx="854">
                        <c:v>71315014.410000026</c:v>
                      </c:pt>
                      <c:pt idx="855">
                        <c:v>71315014.410000026</c:v>
                      </c:pt>
                      <c:pt idx="856">
                        <c:v>75259605.76000002</c:v>
                      </c:pt>
                      <c:pt idx="857">
                        <c:v>75259605.76000002</c:v>
                      </c:pt>
                      <c:pt idx="858">
                        <c:v>75259605.76000002</c:v>
                      </c:pt>
                      <c:pt idx="859">
                        <c:v>75259605.76000002</c:v>
                      </c:pt>
                      <c:pt idx="860">
                        <c:v>75259605.76000002</c:v>
                      </c:pt>
                      <c:pt idx="861">
                        <c:v>75259605.76000002</c:v>
                      </c:pt>
                      <c:pt idx="862">
                        <c:v>76061085.490000024</c:v>
                      </c:pt>
                      <c:pt idx="863">
                        <c:v>76061085.490000024</c:v>
                      </c:pt>
                      <c:pt idx="864">
                        <c:v>76061085.490000024</c:v>
                      </c:pt>
                      <c:pt idx="865">
                        <c:v>76061085.490000024</c:v>
                      </c:pt>
                      <c:pt idx="866">
                        <c:v>76061085.490000024</c:v>
                      </c:pt>
                      <c:pt idx="867">
                        <c:v>76061085.490000024</c:v>
                      </c:pt>
                      <c:pt idx="868">
                        <c:v>76061085.490000024</c:v>
                      </c:pt>
                      <c:pt idx="869">
                        <c:v>86868866.570000023</c:v>
                      </c:pt>
                      <c:pt idx="870">
                        <c:v>86868866.570000023</c:v>
                      </c:pt>
                      <c:pt idx="871">
                        <c:v>86868866.570000023</c:v>
                      </c:pt>
                      <c:pt idx="872">
                        <c:v>86868866.570000023</c:v>
                      </c:pt>
                      <c:pt idx="873">
                        <c:v>86881440.310000017</c:v>
                      </c:pt>
                      <c:pt idx="874">
                        <c:v>86881440.310000017</c:v>
                      </c:pt>
                      <c:pt idx="875">
                        <c:v>86881440.310000017</c:v>
                      </c:pt>
                      <c:pt idx="876">
                        <c:v>86881440.310000017</c:v>
                      </c:pt>
                      <c:pt idx="877">
                        <c:v>87008350.020000011</c:v>
                      </c:pt>
                      <c:pt idx="878">
                        <c:v>87010543.020000011</c:v>
                      </c:pt>
                      <c:pt idx="879">
                        <c:v>87010543.020000011</c:v>
                      </c:pt>
                      <c:pt idx="880">
                        <c:v>87010543.020000011</c:v>
                      </c:pt>
                      <c:pt idx="881">
                        <c:v>87010543.020000011</c:v>
                      </c:pt>
                      <c:pt idx="882">
                        <c:v>87010543.020000011</c:v>
                      </c:pt>
                      <c:pt idx="883">
                        <c:v>87010543.020000011</c:v>
                      </c:pt>
                      <c:pt idx="884">
                        <c:v>87010543.020000011</c:v>
                      </c:pt>
                      <c:pt idx="885">
                        <c:v>87010543.020000011</c:v>
                      </c:pt>
                      <c:pt idx="886">
                        <c:v>87010543.020000011</c:v>
                      </c:pt>
                      <c:pt idx="887">
                        <c:v>94268489.780000016</c:v>
                      </c:pt>
                      <c:pt idx="888">
                        <c:v>94315719.38000001</c:v>
                      </c:pt>
                      <c:pt idx="889">
                        <c:v>94315719.38000001</c:v>
                      </c:pt>
                      <c:pt idx="890">
                        <c:v>94315719.38000001</c:v>
                      </c:pt>
                      <c:pt idx="891">
                        <c:v>94315719.38000001</c:v>
                      </c:pt>
                      <c:pt idx="892">
                        <c:v>94315719.38000001</c:v>
                      </c:pt>
                      <c:pt idx="893">
                        <c:v>94315719.38000001</c:v>
                      </c:pt>
                      <c:pt idx="894">
                        <c:v>94315719.38000001</c:v>
                      </c:pt>
                      <c:pt idx="895">
                        <c:v>94315719.38000001</c:v>
                      </c:pt>
                      <c:pt idx="896">
                        <c:v>94315719.38000001</c:v>
                      </c:pt>
                      <c:pt idx="897">
                        <c:v>94363458.930000007</c:v>
                      </c:pt>
                      <c:pt idx="898">
                        <c:v>94363458.930000007</c:v>
                      </c:pt>
                      <c:pt idx="899">
                        <c:v>94363458.930000007</c:v>
                      </c:pt>
                      <c:pt idx="900">
                        <c:v>94363458.930000007</c:v>
                      </c:pt>
                      <c:pt idx="901">
                        <c:v>94363458.930000007</c:v>
                      </c:pt>
                      <c:pt idx="902">
                        <c:v>94363458.930000007</c:v>
                      </c:pt>
                      <c:pt idx="903">
                        <c:v>94363458.930000007</c:v>
                      </c:pt>
                      <c:pt idx="904">
                        <c:v>94363458.930000007</c:v>
                      </c:pt>
                      <c:pt idx="905">
                        <c:v>94363458.930000007</c:v>
                      </c:pt>
                      <c:pt idx="906">
                        <c:v>94363458.930000007</c:v>
                      </c:pt>
                      <c:pt idx="907">
                        <c:v>94363458.930000007</c:v>
                      </c:pt>
                      <c:pt idx="908">
                        <c:v>94363458.930000007</c:v>
                      </c:pt>
                      <c:pt idx="909">
                        <c:v>94363458.930000007</c:v>
                      </c:pt>
                      <c:pt idx="910">
                        <c:v>94363458.930000007</c:v>
                      </c:pt>
                      <c:pt idx="911">
                        <c:v>94363458.930000007</c:v>
                      </c:pt>
                      <c:pt idx="912">
                        <c:v>94363458.930000007</c:v>
                      </c:pt>
                      <c:pt idx="913">
                        <c:v>94363458.930000007</c:v>
                      </c:pt>
                      <c:pt idx="914">
                        <c:v>94363458.930000007</c:v>
                      </c:pt>
                      <c:pt idx="915">
                        <c:v>94363458.930000007</c:v>
                      </c:pt>
                      <c:pt idx="916">
                        <c:v>94363458.930000007</c:v>
                      </c:pt>
                      <c:pt idx="917">
                        <c:v>94363458.930000007</c:v>
                      </c:pt>
                      <c:pt idx="918">
                        <c:v>94363458.930000007</c:v>
                      </c:pt>
                      <c:pt idx="919">
                        <c:v>94363458.930000007</c:v>
                      </c:pt>
                      <c:pt idx="920">
                        <c:v>94363458.930000007</c:v>
                      </c:pt>
                      <c:pt idx="921">
                        <c:v>94363458.930000007</c:v>
                      </c:pt>
                      <c:pt idx="922">
                        <c:v>94363458.930000007</c:v>
                      </c:pt>
                      <c:pt idx="923">
                        <c:v>94363458.930000007</c:v>
                      </c:pt>
                      <c:pt idx="924">
                        <c:v>94363458.930000007</c:v>
                      </c:pt>
                      <c:pt idx="925">
                        <c:v>94363458.930000007</c:v>
                      </c:pt>
                      <c:pt idx="926">
                        <c:v>94363458.930000007</c:v>
                      </c:pt>
                      <c:pt idx="927">
                        <c:v>94363458.930000007</c:v>
                      </c:pt>
                      <c:pt idx="928">
                        <c:v>94363458.930000007</c:v>
                      </c:pt>
                      <c:pt idx="929">
                        <c:v>94363458.930000007</c:v>
                      </c:pt>
                      <c:pt idx="930">
                        <c:v>94363458.930000007</c:v>
                      </c:pt>
                      <c:pt idx="931">
                        <c:v>94363458.930000007</c:v>
                      </c:pt>
                      <c:pt idx="932">
                        <c:v>94363458.930000007</c:v>
                      </c:pt>
                      <c:pt idx="933">
                        <c:v>94363458.930000007</c:v>
                      </c:pt>
                      <c:pt idx="934">
                        <c:v>94363458.930000007</c:v>
                      </c:pt>
                      <c:pt idx="935">
                        <c:v>94363458.930000007</c:v>
                      </c:pt>
                      <c:pt idx="936">
                        <c:v>94363458.930000007</c:v>
                      </c:pt>
                      <c:pt idx="937">
                        <c:v>94363458.930000007</c:v>
                      </c:pt>
                      <c:pt idx="938">
                        <c:v>94363458.930000007</c:v>
                      </c:pt>
                      <c:pt idx="939">
                        <c:v>94363458.930000007</c:v>
                      </c:pt>
                      <c:pt idx="940">
                        <c:v>94363458.930000007</c:v>
                      </c:pt>
                      <c:pt idx="941">
                        <c:v>94363458.930000007</c:v>
                      </c:pt>
                      <c:pt idx="942">
                        <c:v>94363458.930000007</c:v>
                      </c:pt>
                      <c:pt idx="943">
                        <c:v>94363458.930000007</c:v>
                      </c:pt>
                      <c:pt idx="944">
                        <c:v>94363458.930000007</c:v>
                      </c:pt>
                      <c:pt idx="945">
                        <c:v>94363458.930000007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graf'!$G$1</c15:sqref>
                        </c15:formulaRef>
                      </c:ext>
                    </c:extLst>
                    <c:strCache>
                      <c:ptCount val="1"/>
                      <c:pt idx="0">
                        <c:v>Spracované ŽoP (EÚ)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graf'!$G$2:$G$947</c15:sqref>
                        </c15:formulaRef>
                      </c:ext>
                    </c:extLst>
                    <c:numCache>
                      <c:formatCode>General</c:formatCode>
                      <c:ptCount val="946"/>
                      <c:pt idx="508" formatCode="#,##0.00">
                        <c:v>746043.48</c:v>
                      </c:pt>
                      <c:pt idx="523" formatCode="#,##0.00">
                        <c:v>251484.48</c:v>
                      </c:pt>
                      <c:pt idx="529" formatCode="#,##0.00">
                        <c:v>1846494</c:v>
                      </c:pt>
                      <c:pt idx="544" formatCode="#,##0.00">
                        <c:v>63787.25</c:v>
                      </c:pt>
                      <c:pt idx="547" formatCode="#,##0.00">
                        <c:v>5661</c:v>
                      </c:pt>
                      <c:pt idx="548" formatCode="#,##0.00">
                        <c:v>254359.47</c:v>
                      </c:pt>
                      <c:pt idx="549" formatCode="#,##0.00">
                        <c:v>1269431.02</c:v>
                      </c:pt>
                      <c:pt idx="550" formatCode="#,##0.00">
                        <c:v>4632926.88</c:v>
                      </c:pt>
                      <c:pt idx="561" formatCode="#,##0.00">
                        <c:v>14252766</c:v>
                      </c:pt>
                      <c:pt idx="562" formatCode="#,##0.00">
                        <c:v>1551818.3699999999</c:v>
                      </c:pt>
                      <c:pt idx="563" formatCode="#,##0.00">
                        <c:v>9133389.9699999988</c:v>
                      </c:pt>
                      <c:pt idx="571" formatCode="#,##0.00">
                        <c:v>2288.13</c:v>
                      </c:pt>
                      <c:pt idx="599" formatCode="#,##0.00">
                        <c:v>536041.31000000006</c:v>
                      </c:pt>
                      <c:pt idx="613" formatCode="#,##0.00">
                        <c:v>90635</c:v>
                      </c:pt>
                      <c:pt idx="619" formatCode="#,##0.00">
                        <c:v>17678.64</c:v>
                      </c:pt>
                      <c:pt idx="624" formatCode="#,##0.00">
                        <c:v>85000</c:v>
                      </c:pt>
                      <c:pt idx="627" formatCode="#,##0.00">
                        <c:v>536092.89000000013</c:v>
                      </c:pt>
                      <c:pt idx="628" formatCode="#,##0.00">
                        <c:v>488173.89</c:v>
                      </c:pt>
                      <c:pt idx="631" formatCode="#,##0.00">
                        <c:v>1181933.1499999999</c:v>
                      </c:pt>
                      <c:pt idx="632" formatCode="#,##0.00">
                        <c:v>1853049.34</c:v>
                      </c:pt>
                      <c:pt idx="641" formatCode="#,##0.00">
                        <c:v>197404.71000000002</c:v>
                      </c:pt>
                      <c:pt idx="649" formatCode="#,##0.00">
                        <c:v>8804.3799999999992</c:v>
                      </c:pt>
                      <c:pt idx="652" formatCode="#,##0.00">
                        <c:v>1763977.55</c:v>
                      </c:pt>
                      <c:pt idx="668" formatCode="#,##0.00">
                        <c:v>786301.38</c:v>
                      </c:pt>
                      <c:pt idx="669" formatCode="#,##0.00">
                        <c:v>1531040.03</c:v>
                      </c:pt>
                      <c:pt idx="670" formatCode="#,##0.00">
                        <c:v>351184.56</c:v>
                      </c:pt>
                      <c:pt idx="673" formatCode="#,##0.00">
                        <c:v>238670.14</c:v>
                      </c:pt>
                      <c:pt idx="680" formatCode="#,##0.00">
                        <c:v>89157.119999999995</c:v>
                      </c:pt>
                      <c:pt idx="682" formatCode="#,##0.00">
                        <c:v>836.85</c:v>
                      </c:pt>
                      <c:pt idx="690" formatCode="#,##0.00">
                        <c:v>922266.36</c:v>
                      </c:pt>
                      <c:pt idx="695" formatCode="#,##0.00">
                        <c:v>31682.59</c:v>
                      </c:pt>
                      <c:pt idx="697" formatCode="#,##0.00">
                        <c:v>967.93</c:v>
                      </c:pt>
                      <c:pt idx="698" formatCode="#,##0.00">
                        <c:v>13106.79</c:v>
                      </c:pt>
                      <c:pt idx="704" formatCode="#,##0.00">
                        <c:v>188961.77</c:v>
                      </c:pt>
                      <c:pt idx="705" formatCode="#,##0.00">
                        <c:v>384028.51</c:v>
                      </c:pt>
                      <c:pt idx="711" formatCode="#,##0.00">
                        <c:v>2364.2600000000002</c:v>
                      </c:pt>
                      <c:pt idx="712" formatCode="#,##0.00">
                        <c:v>302781.99</c:v>
                      </c:pt>
                      <c:pt idx="717" formatCode="#,##0.00">
                        <c:v>233704.12</c:v>
                      </c:pt>
                      <c:pt idx="718" formatCode="#,##0.00">
                        <c:v>19228</c:v>
                      </c:pt>
                      <c:pt idx="724" formatCode="#,##0.00">
                        <c:v>743558.93</c:v>
                      </c:pt>
                      <c:pt idx="731" formatCode="#,##0.00">
                        <c:v>1041583.1</c:v>
                      </c:pt>
                      <c:pt idx="732" formatCode="#,##0.00">
                        <c:v>279732.59000000003</c:v>
                      </c:pt>
                      <c:pt idx="737" formatCode="#,##0.00">
                        <c:v>308713.68</c:v>
                      </c:pt>
                      <c:pt idx="738" formatCode="#,##0.00">
                        <c:v>564143.5</c:v>
                      </c:pt>
                      <c:pt idx="745" formatCode="#,##0.00">
                        <c:v>2688.87</c:v>
                      </c:pt>
                      <c:pt idx="746" formatCode="#,##0.00">
                        <c:v>13202906.699999999</c:v>
                      </c:pt>
                      <c:pt idx="747" formatCode="#,##0.00">
                        <c:v>1368700.4</c:v>
                      </c:pt>
                      <c:pt idx="750" formatCode="#,##0.00">
                        <c:v>1947.58</c:v>
                      </c:pt>
                      <c:pt idx="753" formatCode="#,##0.00">
                        <c:v>1173387.1199999999</c:v>
                      </c:pt>
                      <c:pt idx="754" formatCode="#,##0.00">
                        <c:v>205863.45</c:v>
                      </c:pt>
                      <c:pt idx="768" formatCode="#,##0.00">
                        <c:v>3519799.3</c:v>
                      </c:pt>
                      <c:pt idx="773" formatCode="#,##0.00">
                        <c:v>1555382.54</c:v>
                      </c:pt>
                      <c:pt idx="778" formatCode="#,##0.00">
                        <c:v>89875.6</c:v>
                      </c:pt>
                      <c:pt idx="780" formatCode="#,##0.00">
                        <c:v>36122.449999999997</c:v>
                      </c:pt>
                      <c:pt idx="781" formatCode="#,##0.00">
                        <c:v>29842.97</c:v>
                      </c:pt>
                      <c:pt idx="782" formatCode="#,##0.00">
                        <c:v>789618.52</c:v>
                      </c:pt>
                      <c:pt idx="785" formatCode="#,##0.00">
                        <c:v>193153.15</c:v>
                      </c:pt>
                      <c:pt idx="787" formatCode="#,##0.00">
                        <c:v>418017</c:v>
                      </c:pt>
                      <c:pt idx="795" formatCode="#,##0.00">
                        <c:v>286221.09999999998</c:v>
                      </c:pt>
                      <c:pt idx="796" formatCode="#,##0.00">
                        <c:v>70788.149999999994</c:v>
                      </c:pt>
                      <c:pt idx="799" formatCode="#,##0.00">
                        <c:v>911177.03</c:v>
                      </c:pt>
                      <c:pt idx="800" formatCode="#,##0.00">
                        <c:v>996646.37</c:v>
                      </c:pt>
                      <c:pt idx="801" formatCode="#,##0.00">
                        <c:v>4590</c:v>
                      </c:pt>
                      <c:pt idx="803" formatCode="#,##0.00">
                        <c:v>1002575</c:v>
                      </c:pt>
                      <c:pt idx="807" formatCode="#,##0.00">
                        <c:v>17840.45</c:v>
                      </c:pt>
                      <c:pt idx="808" formatCode="#,##0.00">
                        <c:v>14608.89</c:v>
                      </c:pt>
                      <c:pt idx="809" formatCode="#,##0.00">
                        <c:v>77479.429999999993</c:v>
                      </c:pt>
                      <c:pt idx="813" formatCode="#,##0.00">
                        <c:v>435420.3</c:v>
                      </c:pt>
                      <c:pt idx="814" formatCode="#,##0.00">
                        <c:v>120090.3</c:v>
                      </c:pt>
                      <c:pt idx="816" formatCode="#,##0.00">
                        <c:v>1061667.05</c:v>
                      </c:pt>
                      <c:pt idx="817" formatCode="#,##0.00">
                        <c:v>2107774.33</c:v>
                      </c:pt>
                      <c:pt idx="827" formatCode="#,##0.00">
                        <c:v>1105470.97</c:v>
                      </c:pt>
                      <c:pt idx="830" formatCode="#,##0.00">
                        <c:v>1352917.75</c:v>
                      </c:pt>
                      <c:pt idx="835" formatCode="#,##0.00">
                        <c:v>1780863.64</c:v>
                      </c:pt>
                      <c:pt idx="837" formatCode="#,##0.00">
                        <c:v>2057369.3399999999</c:v>
                      </c:pt>
                      <c:pt idx="841" formatCode="#,##0.00">
                        <c:v>1624056.87</c:v>
                      </c:pt>
                      <c:pt idx="842" formatCode="#,##0.00">
                        <c:v>2104982.3600000003</c:v>
                      </c:pt>
                      <c:pt idx="843" formatCode="#,##0.00">
                        <c:v>114224.09</c:v>
                      </c:pt>
                      <c:pt idx="844" formatCode="#,##0.00">
                        <c:v>315356.73</c:v>
                      </c:pt>
                      <c:pt idx="845" formatCode="#,##0.00">
                        <c:v>237453.29</c:v>
                      </c:pt>
                      <c:pt idx="848" formatCode="#,##0.00">
                        <c:v>584874.89999999991</c:v>
                      </c:pt>
                      <c:pt idx="849" formatCode="#,##0.00">
                        <c:v>476619.81</c:v>
                      </c:pt>
                      <c:pt idx="850" formatCode="#,##0.00">
                        <c:v>544346.13</c:v>
                      </c:pt>
                      <c:pt idx="851" formatCode="#,##0.00">
                        <c:v>138758.85</c:v>
                      </c:pt>
                      <c:pt idx="852" formatCode="#,##0.00">
                        <c:v>2002.27</c:v>
                      </c:pt>
                      <c:pt idx="856" formatCode="#,##0.00">
                        <c:v>5001422.45</c:v>
                      </c:pt>
                      <c:pt idx="857" formatCode="#,##0.00">
                        <c:v>50036.95</c:v>
                      </c:pt>
                      <c:pt idx="858" formatCode="#,##0.00">
                        <c:v>1694267.75</c:v>
                      </c:pt>
                      <c:pt idx="859" formatCode="#,##0.00">
                        <c:v>417644.62</c:v>
                      </c:pt>
                      <c:pt idx="863" formatCode="#,##0.00">
                        <c:v>300481.8</c:v>
                      </c:pt>
                      <c:pt idx="865" formatCode="#,##0.00">
                        <c:v>3836095.22</c:v>
                      </c:pt>
                      <c:pt idx="866" formatCode="#,##0.00">
                        <c:v>75547.38</c:v>
                      </c:pt>
                      <c:pt idx="869" formatCode="#,##0.00">
                        <c:v>510</c:v>
                      </c:pt>
                      <c:pt idx="871" formatCode="#,##0.00">
                        <c:v>42117.37</c:v>
                      </c:pt>
                      <c:pt idx="872" formatCode="#,##0.00">
                        <c:v>33495.29</c:v>
                      </c:pt>
                      <c:pt idx="873" formatCode="#,##0.00">
                        <c:v>119127.5</c:v>
                      </c:pt>
                      <c:pt idx="876" formatCode="#,##0.00">
                        <c:v>331767.46999999997</c:v>
                      </c:pt>
                      <c:pt idx="878" formatCode="#,##0.00">
                        <c:v>1903985.3199999998</c:v>
                      </c:pt>
                      <c:pt idx="879" formatCode="#,##0.00">
                        <c:v>522486.75</c:v>
                      </c:pt>
                      <c:pt idx="880" formatCode="#,##0.00">
                        <c:v>384472.65</c:v>
                      </c:pt>
                      <c:pt idx="886" formatCode="#,##0.00">
                        <c:v>67437.440000000002</c:v>
                      </c:pt>
                      <c:pt idx="887" formatCode="#,##0.00">
                        <c:v>1714.93</c:v>
                      </c:pt>
                      <c:pt idx="890" formatCode="#,##0.00">
                        <c:v>278250.15999999997</c:v>
                      </c:pt>
                      <c:pt idx="891" formatCode="#,##0.00">
                        <c:v>720621.74</c:v>
                      </c:pt>
                      <c:pt idx="892" formatCode="#,##0.00">
                        <c:v>155964.12</c:v>
                      </c:pt>
                      <c:pt idx="893" formatCode="#,##0.00">
                        <c:v>1297439.3500000001</c:v>
                      </c:pt>
                      <c:pt idx="894" formatCode="#,##0.00">
                        <c:v>199826.98</c:v>
                      </c:pt>
                      <c:pt idx="897" formatCode="#,##0.00">
                        <c:v>272425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graf'!$H$1</c15:sqref>
                        </c15:formulaRef>
                      </c:ext>
                    </c:extLst>
                    <c:strCache>
                      <c:ptCount val="1"/>
                      <c:pt idx="0">
                        <c:v>Spracované ŽoP (EÚ, platby prijímateľom, kumulatív)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graf'!$H$2:$H$947</c15:sqref>
                        </c15:formulaRef>
                      </c:ext>
                    </c:extLst>
                    <c:numCache>
                      <c:formatCode>#,##0.00</c:formatCode>
                      <c:ptCount val="946"/>
                      <c:pt idx="0">
                        <c:v>0</c:v>
                      </c:pt>
                      <c:pt idx="1">
                        <c:v>0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  <c:pt idx="7">
                        <c:v>0</c:v>
                      </c:pt>
                      <c:pt idx="8">
                        <c:v>0</c:v>
                      </c:pt>
                      <c:pt idx="9">
                        <c:v>0</c:v>
                      </c:pt>
                      <c:pt idx="10">
                        <c:v>0</c:v>
                      </c:pt>
                      <c:pt idx="11">
                        <c:v>0</c:v>
                      </c:pt>
                      <c:pt idx="12">
                        <c:v>0</c:v>
                      </c:pt>
                      <c:pt idx="13">
                        <c:v>0</c:v>
                      </c:pt>
                      <c:pt idx="14">
                        <c:v>0</c:v>
                      </c:pt>
                      <c:pt idx="15">
                        <c:v>0</c:v>
                      </c:pt>
                      <c:pt idx="16">
                        <c:v>0</c:v>
                      </c:pt>
                      <c:pt idx="17">
                        <c:v>0</c:v>
                      </c:pt>
                      <c:pt idx="18">
                        <c:v>0</c:v>
                      </c:pt>
                      <c:pt idx="19">
                        <c:v>0</c:v>
                      </c:pt>
                      <c:pt idx="20">
                        <c:v>0</c:v>
                      </c:pt>
                      <c:pt idx="21">
                        <c:v>0</c:v>
                      </c:pt>
                      <c:pt idx="22">
                        <c:v>0</c:v>
                      </c:pt>
                      <c:pt idx="23">
                        <c:v>0</c:v>
                      </c:pt>
                      <c:pt idx="24">
                        <c:v>0</c:v>
                      </c:pt>
                      <c:pt idx="25">
                        <c:v>0</c:v>
                      </c:pt>
                      <c:pt idx="26">
                        <c:v>0</c:v>
                      </c:pt>
                      <c:pt idx="27">
                        <c:v>0</c:v>
                      </c:pt>
                      <c:pt idx="28">
                        <c:v>0</c:v>
                      </c:pt>
                      <c:pt idx="29">
                        <c:v>0</c:v>
                      </c:pt>
                      <c:pt idx="30">
                        <c:v>0</c:v>
                      </c:pt>
                      <c:pt idx="31">
                        <c:v>0</c:v>
                      </c:pt>
                      <c:pt idx="32">
                        <c:v>0</c:v>
                      </c:pt>
                      <c:pt idx="33">
                        <c:v>0</c:v>
                      </c:pt>
                      <c:pt idx="34">
                        <c:v>0</c:v>
                      </c:pt>
                      <c:pt idx="35">
                        <c:v>0</c:v>
                      </c:pt>
                      <c:pt idx="36">
                        <c:v>0</c:v>
                      </c:pt>
                      <c:pt idx="37">
                        <c:v>0</c:v>
                      </c:pt>
                      <c:pt idx="38">
                        <c:v>0</c:v>
                      </c:pt>
                      <c:pt idx="39">
                        <c:v>0</c:v>
                      </c:pt>
                      <c:pt idx="40">
                        <c:v>0</c:v>
                      </c:pt>
                      <c:pt idx="41">
                        <c:v>0</c:v>
                      </c:pt>
                      <c:pt idx="42">
                        <c:v>0</c:v>
                      </c:pt>
                      <c:pt idx="43">
                        <c:v>0</c:v>
                      </c:pt>
                      <c:pt idx="44">
                        <c:v>0</c:v>
                      </c:pt>
                      <c:pt idx="45">
                        <c:v>0</c:v>
                      </c:pt>
                      <c:pt idx="46">
                        <c:v>0</c:v>
                      </c:pt>
                      <c:pt idx="47">
                        <c:v>0</c:v>
                      </c:pt>
                      <c:pt idx="48">
                        <c:v>0</c:v>
                      </c:pt>
                      <c:pt idx="49">
                        <c:v>0</c:v>
                      </c:pt>
                      <c:pt idx="50">
                        <c:v>0</c:v>
                      </c:pt>
                      <c:pt idx="51">
                        <c:v>0</c:v>
                      </c:pt>
                      <c:pt idx="52">
                        <c:v>0</c:v>
                      </c:pt>
                      <c:pt idx="53">
                        <c:v>0</c:v>
                      </c:pt>
                      <c:pt idx="54">
                        <c:v>0</c:v>
                      </c:pt>
                      <c:pt idx="55">
                        <c:v>0</c:v>
                      </c:pt>
                      <c:pt idx="56">
                        <c:v>0</c:v>
                      </c:pt>
                      <c:pt idx="57">
                        <c:v>0</c:v>
                      </c:pt>
                      <c:pt idx="58">
                        <c:v>0</c:v>
                      </c:pt>
                      <c:pt idx="59">
                        <c:v>0</c:v>
                      </c:pt>
                      <c:pt idx="60">
                        <c:v>0</c:v>
                      </c:pt>
                      <c:pt idx="61">
                        <c:v>0</c:v>
                      </c:pt>
                      <c:pt idx="62">
                        <c:v>0</c:v>
                      </c:pt>
                      <c:pt idx="63">
                        <c:v>0</c:v>
                      </c:pt>
                      <c:pt idx="64">
                        <c:v>0</c:v>
                      </c:pt>
                      <c:pt idx="65">
                        <c:v>0</c:v>
                      </c:pt>
                      <c:pt idx="66">
                        <c:v>0</c:v>
                      </c:pt>
                      <c:pt idx="67">
                        <c:v>0</c:v>
                      </c:pt>
                      <c:pt idx="68">
                        <c:v>0</c:v>
                      </c:pt>
                      <c:pt idx="69">
                        <c:v>0</c:v>
                      </c:pt>
                      <c:pt idx="70">
                        <c:v>0</c:v>
                      </c:pt>
                      <c:pt idx="71">
                        <c:v>0</c:v>
                      </c:pt>
                      <c:pt idx="72">
                        <c:v>0</c:v>
                      </c:pt>
                      <c:pt idx="73">
                        <c:v>0</c:v>
                      </c:pt>
                      <c:pt idx="74">
                        <c:v>0</c:v>
                      </c:pt>
                      <c:pt idx="75">
                        <c:v>0</c:v>
                      </c:pt>
                      <c:pt idx="76">
                        <c:v>0</c:v>
                      </c:pt>
                      <c:pt idx="77">
                        <c:v>0</c:v>
                      </c:pt>
                      <c:pt idx="78">
                        <c:v>0</c:v>
                      </c:pt>
                      <c:pt idx="79">
                        <c:v>0</c:v>
                      </c:pt>
                      <c:pt idx="80">
                        <c:v>0</c:v>
                      </c:pt>
                      <c:pt idx="81">
                        <c:v>0</c:v>
                      </c:pt>
                      <c:pt idx="82">
                        <c:v>0</c:v>
                      </c:pt>
                      <c:pt idx="83">
                        <c:v>0</c:v>
                      </c:pt>
                      <c:pt idx="84">
                        <c:v>0</c:v>
                      </c:pt>
                      <c:pt idx="85">
                        <c:v>0</c:v>
                      </c:pt>
                      <c:pt idx="86">
                        <c:v>0</c:v>
                      </c:pt>
                      <c:pt idx="87">
                        <c:v>0</c:v>
                      </c:pt>
                      <c:pt idx="88">
                        <c:v>0</c:v>
                      </c:pt>
                      <c:pt idx="89">
                        <c:v>0</c:v>
                      </c:pt>
                      <c:pt idx="90">
                        <c:v>0</c:v>
                      </c:pt>
                      <c:pt idx="91">
                        <c:v>0</c:v>
                      </c:pt>
                      <c:pt idx="92">
                        <c:v>0</c:v>
                      </c:pt>
                      <c:pt idx="93">
                        <c:v>0</c:v>
                      </c:pt>
                      <c:pt idx="94">
                        <c:v>0</c:v>
                      </c:pt>
                      <c:pt idx="95">
                        <c:v>0</c:v>
                      </c:pt>
                      <c:pt idx="96">
                        <c:v>0</c:v>
                      </c:pt>
                      <c:pt idx="97">
                        <c:v>0</c:v>
                      </c:pt>
                      <c:pt idx="98">
                        <c:v>0</c:v>
                      </c:pt>
                      <c:pt idx="99">
                        <c:v>0</c:v>
                      </c:pt>
                      <c:pt idx="100">
                        <c:v>0</c:v>
                      </c:pt>
                      <c:pt idx="101">
                        <c:v>0</c:v>
                      </c:pt>
                      <c:pt idx="102">
                        <c:v>0</c:v>
                      </c:pt>
                      <c:pt idx="103">
                        <c:v>0</c:v>
                      </c:pt>
                      <c:pt idx="104">
                        <c:v>0</c:v>
                      </c:pt>
                      <c:pt idx="105">
                        <c:v>0</c:v>
                      </c:pt>
                      <c:pt idx="106">
                        <c:v>0</c:v>
                      </c:pt>
                      <c:pt idx="107">
                        <c:v>0</c:v>
                      </c:pt>
                      <c:pt idx="108">
                        <c:v>0</c:v>
                      </c:pt>
                      <c:pt idx="109">
                        <c:v>0</c:v>
                      </c:pt>
                      <c:pt idx="110">
                        <c:v>0</c:v>
                      </c:pt>
                      <c:pt idx="111">
                        <c:v>0</c:v>
                      </c:pt>
                      <c:pt idx="112">
                        <c:v>0</c:v>
                      </c:pt>
                      <c:pt idx="113">
                        <c:v>0</c:v>
                      </c:pt>
                      <c:pt idx="114">
                        <c:v>0</c:v>
                      </c:pt>
                      <c:pt idx="115">
                        <c:v>0</c:v>
                      </c:pt>
                      <c:pt idx="116">
                        <c:v>0</c:v>
                      </c:pt>
                      <c:pt idx="117">
                        <c:v>0</c:v>
                      </c:pt>
                      <c:pt idx="118">
                        <c:v>0</c:v>
                      </c:pt>
                      <c:pt idx="119">
                        <c:v>0</c:v>
                      </c:pt>
                      <c:pt idx="120">
                        <c:v>0</c:v>
                      </c:pt>
                      <c:pt idx="121">
                        <c:v>0</c:v>
                      </c:pt>
                      <c:pt idx="122">
                        <c:v>0</c:v>
                      </c:pt>
                      <c:pt idx="123">
                        <c:v>0</c:v>
                      </c:pt>
                      <c:pt idx="124">
                        <c:v>0</c:v>
                      </c:pt>
                      <c:pt idx="125">
                        <c:v>0</c:v>
                      </c:pt>
                      <c:pt idx="126">
                        <c:v>0</c:v>
                      </c:pt>
                      <c:pt idx="127">
                        <c:v>0</c:v>
                      </c:pt>
                      <c:pt idx="128">
                        <c:v>0</c:v>
                      </c:pt>
                      <c:pt idx="129">
                        <c:v>0</c:v>
                      </c:pt>
                      <c:pt idx="130">
                        <c:v>0</c:v>
                      </c:pt>
                      <c:pt idx="131">
                        <c:v>0</c:v>
                      </c:pt>
                      <c:pt idx="132">
                        <c:v>0</c:v>
                      </c:pt>
                      <c:pt idx="133">
                        <c:v>0</c:v>
                      </c:pt>
                      <c:pt idx="134">
                        <c:v>0</c:v>
                      </c:pt>
                      <c:pt idx="135">
                        <c:v>0</c:v>
                      </c:pt>
                      <c:pt idx="136">
                        <c:v>0</c:v>
                      </c:pt>
                      <c:pt idx="137">
                        <c:v>0</c:v>
                      </c:pt>
                      <c:pt idx="138">
                        <c:v>0</c:v>
                      </c:pt>
                      <c:pt idx="139">
                        <c:v>0</c:v>
                      </c:pt>
                      <c:pt idx="140">
                        <c:v>0</c:v>
                      </c:pt>
                      <c:pt idx="141">
                        <c:v>0</c:v>
                      </c:pt>
                      <c:pt idx="142">
                        <c:v>0</c:v>
                      </c:pt>
                      <c:pt idx="143">
                        <c:v>0</c:v>
                      </c:pt>
                      <c:pt idx="144">
                        <c:v>0</c:v>
                      </c:pt>
                      <c:pt idx="145">
                        <c:v>0</c:v>
                      </c:pt>
                      <c:pt idx="146">
                        <c:v>0</c:v>
                      </c:pt>
                      <c:pt idx="147">
                        <c:v>0</c:v>
                      </c:pt>
                      <c:pt idx="148">
                        <c:v>0</c:v>
                      </c:pt>
                      <c:pt idx="149">
                        <c:v>0</c:v>
                      </c:pt>
                      <c:pt idx="150">
                        <c:v>0</c:v>
                      </c:pt>
                      <c:pt idx="151">
                        <c:v>0</c:v>
                      </c:pt>
                      <c:pt idx="152">
                        <c:v>0</c:v>
                      </c:pt>
                      <c:pt idx="153">
                        <c:v>0</c:v>
                      </c:pt>
                      <c:pt idx="154">
                        <c:v>0</c:v>
                      </c:pt>
                      <c:pt idx="155">
                        <c:v>0</c:v>
                      </c:pt>
                      <c:pt idx="156">
                        <c:v>0</c:v>
                      </c:pt>
                      <c:pt idx="157">
                        <c:v>0</c:v>
                      </c:pt>
                      <c:pt idx="158">
                        <c:v>0</c:v>
                      </c:pt>
                      <c:pt idx="159">
                        <c:v>0</c:v>
                      </c:pt>
                      <c:pt idx="160">
                        <c:v>0</c:v>
                      </c:pt>
                      <c:pt idx="161">
                        <c:v>0</c:v>
                      </c:pt>
                      <c:pt idx="162">
                        <c:v>0</c:v>
                      </c:pt>
                      <c:pt idx="163">
                        <c:v>0</c:v>
                      </c:pt>
                      <c:pt idx="164">
                        <c:v>0</c:v>
                      </c:pt>
                      <c:pt idx="165">
                        <c:v>0</c:v>
                      </c:pt>
                      <c:pt idx="166">
                        <c:v>0</c:v>
                      </c:pt>
                      <c:pt idx="167">
                        <c:v>0</c:v>
                      </c:pt>
                      <c:pt idx="168">
                        <c:v>0</c:v>
                      </c:pt>
                      <c:pt idx="169">
                        <c:v>0</c:v>
                      </c:pt>
                      <c:pt idx="170">
                        <c:v>0</c:v>
                      </c:pt>
                      <c:pt idx="171">
                        <c:v>0</c:v>
                      </c:pt>
                      <c:pt idx="172">
                        <c:v>0</c:v>
                      </c:pt>
                      <c:pt idx="173">
                        <c:v>0</c:v>
                      </c:pt>
                      <c:pt idx="174">
                        <c:v>0</c:v>
                      </c:pt>
                      <c:pt idx="175">
                        <c:v>0</c:v>
                      </c:pt>
                      <c:pt idx="176">
                        <c:v>0</c:v>
                      </c:pt>
                      <c:pt idx="177">
                        <c:v>0</c:v>
                      </c:pt>
                      <c:pt idx="178">
                        <c:v>0</c:v>
                      </c:pt>
                      <c:pt idx="179">
                        <c:v>0</c:v>
                      </c:pt>
                      <c:pt idx="180">
                        <c:v>0</c:v>
                      </c:pt>
                      <c:pt idx="181">
                        <c:v>0</c:v>
                      </c:pt>
                      <c:pt idx="182">
                        <c:v>0</c:v>
                      </c:pt>
                      <c:pt idx="183">
                        <c:v>0</c:v>
                      </c:pt>
                      <c:pt idx="184">
                        <c:v>0</c:v>
                      </c:pt>
                      <c:pt idx="185">
                        <c:v>0</c:v>
                      </c:pt>
                      <c:pt idx="186">
                        <c:v>0</c:v>
                      </c:pt>
                      <c:pt idx="187">
                        <c:v>0</c:v>
                      </c:pt>
                      <c:pt idx="188">
                        <c:v>0</c:v>
                      </c:pt>
                      <c:pt idx="189">
                        <c:v>0</c:v>
                      </c:pt>
                      <c:pt idx="190">
                        <c:v>0</c:v>
                      </c:pt>
                      <c:pt idx="191">
                        <c:v>0</c:v>
                      </c:pt>
                      <c:pt idx="192">
                        <c:v>0</c:v>
                      </c:pt>
                      <c:pt idx="193">
                        <c:v>0</c:v>
                      </c:pt>
                      <c:pt idx="194">
                        <c:v>0</c:v>
                      </c:pt>
                      <c:pt idx="195">
                        <c:v>0</c:v>
                      </c:pt>
                      <c:pt idx="196">
                        <c:v>0</c:v>
                      </c:pt>
                      <c:pt idx="197">
                        <c:v>0</c:v>
                      </c:pt>
                      <c:pt idx="198">
                        <c:v>0</c:v>
                      </c:pt>
                      <c:pt idx="199">
                        <c:v>0</c:v>
                      </c:pt>
                      <c:pt idx="200">
                        <c:v>0</c:v>
                      </c:pt>
                      <c:pt idx="201">
                        <c:v>0</c:v>
                      </c:pt>
                      <c:pt idx="202">
                        <c:v>0</c:v>
                      </c:pt>
                      <c:pt idx="203">
                        <c:v>0</c:v>
                      </c:pt>
                      <c:pt idx="204">
                        <c:v>0</c:v>
                      </c:pt>
                      <c:pt idx="205">
                        <c:v>0</c:v>
                      </c:pt>
                      <c:pt idx="206">
                        <c:v>0</c:v>
                      </c:pt>
                      <c:pt idx="207">
                        <c:v>0</c:v>
                      </c:pt>
                      <c:pt idx="208">
                        <c:v>0</c:v>
                      </c:pt>
                      <c:pt idx="209">
                        <c:v>0</c:v>
                      </c:pt>
                      <c:pt idx="210">
                        <c:v>0</c:v>
                      </c:pt>
                      <c:pt idx="211">
                        <c:v>0</c:v>
                      </c:pt>
                      <c:pt idx="212">
                        <c:v>0</c:v>
                      </c:pt>
                      <c:pt idx="213">
                        <c:v>0</c:v>
                      </c:pt>
                      <c:pt idx="214">
                        <c:v>0</c:v>
                      </c:pt>
                      <c:pt idx="215">
                        <c:v>0</c:v>
                      </c:pt>
                      <c:pt idx="216">
                        <c:v>0</c:v>
                      </c:pt>
                      <c:pt idx="217">
                        <c:v>0</c:v>
                      </c:pt>
                      <c:pt idx="218">
                        <c:v>0</c:v>
                      </c:pt>
                      <c:pt idx="219">
                        <c:v>0</c:v>
                      </c:pt>
                      <c:pt idx="220">
                        <c:v>0</c:v>
                      </c:pt>
                      <c:pt idx="221">
                        <c:v>0</c:v>
                      </c:pt>
                      <c:pt idx="222">
                        <c:v>0</c:v>
                      </c:pt>
                      <c:pt idx="223">
                        <c:v>0</c:v>
                      </c:pt>
                      <c:pt idx="224">
                        <c:v>0</c:v>
                      </c:pt>
                      <c:pt idx="225">
                        <c:v>0</c:v>
                      </c:pt>
                      <c:pt idx="226">
                        <c:v>0</c:v>
                      </c:pt>
                      <c:pt idx="227">
                        <c:v>0</c:v>
                      </c:pt>
                      <c:pt idx="228">
                        <c:v>0</c:v>
                      </c:pt>
                      <c:pt idx="229">
                        <c:v>0</c:v>
                      </c:pt>
                      <c:pt idx="230">
                        <c:v>0</c:v>
                      </c:pt>
                      <c:pt idx="231">
                        <c:v>0</c:v>
                      </c:pt>
                      <c:pt idx="232">
                        <c:v>0</c:v>
                      </c:pt>
                      <c:pt idx="233">
                        <c:v>0</c:v>
                      </c:pt>
                      <c:pt idx="234">
                        <c:v>0</c:v>
                      </c:pt>
                      <c:pt idx="235">
                        <c:v>0</c:v>
                      </c:pt>
                      <c:pt idx="236">
                        <c:v>0</c:v>
                      </c:pt>
                      <c:pt idx="237">
                        <c:v>0</c:v>
                      </c:pt>
                      <c:pt idx="238">
                        <c:v>0</c:v>
                      </c:pt>
                      <c:pt idx="239">
                        <c:v>0</c:v>
                      </c:pt>
                      <c:pt idx="240">
                        <c:v>0</c:v>
                      </c:pt>
                      <c:pt idx="241">
                        <c:v>0</c:v>
                      </c:pt>
                      <c:pt idx="242">
                        <c:v>0</c:v>
                      </c:pt>
                      <c:pt idx="243">
                        <c:v>0</c:v>
                      </c:pt>
                      <c:pt idx="244">
                        <c:v>0</c:v>
                      </c:pt>
                      <c:pt idx="245">
                        <c:v>0</c:v>
                      </c:pt>
                      <c:pt idx="246">
                        <c:v>0</c:v>
                      </c:pt>
                      <c:pt idx="247">
                        <c:v>0</c:v>
                      </c:pt>
                      <c:pt idx="248">
                        <c:v>0</c:v>
                      </c:pt>
                      <c:pt idx="249">
                        <c:v>0</c:v>
                      </c:pt>
                      <c:pt idx="250">
                        <c:v>0</c:v>
                      </c:pt>
                      <c:pt idx="251">
                        <c:v>0</c:v>
                      </c:pt>
                      <c:pt idx="252">
                        <c:v>0</c:v>
                      </c:pt>
                      <c:pt idx="253">
                        <c:v>0</c:v>
                      </c:pt>
                      <c:pt idx="254">
                        <c:v>0</c:v>
                      </c:pt>
                      <c:pt idx="255">
                        <c:v>0</c:v>
                      </c:pt>
                      <c:pt idx="256">
                        <c:v>0</c:v>
                      </c:pt>
                      <c:pt idx="257">
                        <c:v>0</c:v>
                      </c:pt>
                      <c:pt idx="258">
                        <c:v>0</c:v>
                      </c:pt>
                      <c:pt idx="259">
                        <c:v>0</c:v>
                      </c:pt>
                      <c:pt idx="260">
                        <c:v>0</c:v>
                      </c:pt>
                      <c:pt idx="261">
                        <c:v>0</c:v>
                      </c:pt>
                      <c:pt idx="262">
                        <c:v>0</c:v>
                      </c:pt>
                      <c:pt idx="263">
                        <c:v>0</c:v>
                      </c:pt>
                      <c:pt idx="264">
                        <c:v>0</c:v>
                      </c:pt>
                      <c:pt idx="265">
                        <c:v>0</c:v>
                      </c:pt>
                      <c:pt idx="266">
                        <c:v>0</c:v>
                      </c:pt>
                      <c:pt idx="267">
                        <c:v>0</c:v>
                      </c:pt>
                      <c:pt idx="268">
                        <c:v>0</c:v>
                      </c:pt>
                      <c:pt idx="269">
                        <c:v>0</c:v>
                      </c:pt>
                      <c:pt idx="270">
                        <c:v>0</c:v>
                      </c:pt>
                      <c:pt idx="271">
                        <c:v>0</c:v>
                      </c:pt>
                      <c:pt idx="272">
                        <c:v>0</c:v>
                      </c:pt>
                      <c:pt idx="273">
                        <c:v>0</c:v>
                      </c:pt>
                      <c:pt idx="274">
                        <c:v>0</c:v>
                      </c:pt>
                      <c:pt idx="275">
                        <c:v>0</c:v>
                      </c:pt>
                      <c:pt idx="276">
                        <c:v>0</c:v>
                      </c:pt>
                      <c:pt idx="277">
                        <c:v>0</c:v>
                      </c:pt>
                      <c:pt idx="278">
                        <c:v>0</c:v>
                      </c:pt>
                      <c:pt idx="279">
                        <c:v>0</c:v>
                      </c:pt>
                      <c:pt idx="280">
                        <c:v>0</c:v>
                      </c:pt>
                      <c:pt idx="281">
                        <c:v>0</c:v>
                      </c:pt>
                      <c:pt idx="282">
                        <c:v>0</c:v>
                      </c:pt>
                      <c:pt idx="283">
                        <c:v>0</c:v>
                      </c:pt>
                      <c:pt idx="284">
                        <c:v>0</c:v>
                      </c:pt>
                      <c:pt idx="285">
                        <c:v>0</c:v>
                      </c:pt>
                      <c:pt idx="286">
                        <c:v>0</c:v>
                      </c:pt>
                      <c:pt idx="287">
                        <c:v>0</c:v>
                      </c:pt>
                      <c:pt idx="288">
                        <c:v>0</c:v>
                      </c:pt>
                      <c:pt idx="289">
                        <c:v>0</c:v>
                      </c:pt>
                      <c:pt idx="290">
                        <c:v>0</c:v>
                      </c:pt>
                      <c:pt idx="291">
                        <c:v>0</c:v>
                      </c:pt>
                      <c:pt idx="292">
                        <c:v>0</c:v>
                      </c:pt>
                      <c:pt idx="293">
                        <c:v>0</c:v>
                      </c:pt>
                      <c:pt idx="294">
                        <c:v>0</c:v>
                      </c:pt>
                      <c:pt idx="295">
                        <c:v>0</c:v>
                      </c:pt>
                      <c:pt idx="296">
                        <c:v>0</c:v>
                      </c:pt>
                      <c:pt idx="297">
                        <c:v>0</c:v>
                      </c:pt>
                      <c:pt idx="298">
                        <c:v>0</c:v>
                      </c:pt>
                      <c:pt idx="299">
                        <c:v>0</c:v>
                      </c:pt>
                      <c:pt idx="300">
                        <c:v>0</c:v>
                      </c:pt>
                      <c:pt idx="301">
                        <c:v>0</c:v>
                      </c:pt>
                      <c:pt idx="302">
                        <c:v>0</c:v>
                      </c:pt>
                      <c:pt idx="303">
                        <c:v>0</c:v>
                      </c:pt>
                      <c:pt idx="304">
                        <c:v>0</c:v>
                      </c:pt>
                      <c:pt idx="305">
                        <c:v>0</c:v>
                      </c:pt>
                      <c:pt idx="306">
                        <c:v>0</c:v>
                      </c:pt>
                      <c:pt idx="307">
                        <c:v>0</c:v>
                      </c:pt>
                      <c:pt idx="308">
                        <c:v>0</c:v>
                      </c:pt>
                      <c:pt idx="309">
                        <c:v>0</c:v>
                      </c:pt>
                      <c:pt idx="310">
                        <c:v>0</c:v>
                      </c:pt>
                      <c:pt idx="311">
                        <c:v>0</c:v>
                      </c:pt>
                      <c:pt idx="312">
                        <c:v>0</c:v>
                      </c:pt>
                      <c:pt idx="313">
                        <c:v>0</c:v>
                      </c:pt>
                      <c:pt idx="314">
                        <c:v>0</c:v>
                      </c:pt>
                      <c:pt idx="315">
                        <c:v>0</c:v>
                      </c:pt>
                      <c:pt idx="316">
                        <c:v>0</c:v>
                      </c:pt>
                      <c:pt idx="317">
                        <c:v>0</c:v>
                      </c:pt>
                      <c:pt idx="318">
                        <c:v>0</c:v>
                      </c:pt>
                      <c:pt idx="319">
                        <c:v>0</c:v>
                      </c:pt>
                      <c:pt idx="320">
                        <c:v>0</c:v>
                      </c:pt>
                      <c:pt idx="321">
                        <c:v>0</c:v>
                      </c:pt>
                      <c:pt idx="322">
                        <c:v>0</c:v>
                      </c:pt>
                      <c:pt idx="323">
                        <c:v>0</c:v>
                      </c:pt>
                      <c:pt idx="324">
                        <c:v>0</c:v>
                      </c:pt>
                      <c:pt idx="325">
                        <c:v>0</c:v>
                      </c:pt>
                      <c:pt idx="326">
                        <c:v>0</c:v>
                      </c:pt>
                      <c:pt idx="327">
                        <c:v>0</c:v>
                      </c:pt>
                      <c:pt idx="328">
                        <c:v>0</c:v>
                      </c:pt>
                      <c:pt idx="329">
                        <c:v>0</c:v>
                      </c:pt>
                      <c:pt idx="330">
                        <c:v>0</c:v>
                      </c:pt>
                      <c:pt idx="331">
                        <c:v>0</c:v>
                      </c:pt>
                      <c:pt idx="332">
                        <c:v>0</c:v>
                      </c:pt>
                      <c:pt idx="333">
                        <c:v>0</c:v>
                      </c:pt>
                      <c:pt idx="334">
                        <c:v>0</c:v>
                      </c:pt>
                      <c:pt idx="335">
                        <c:v>0</c:v>
                      </c:pt>
                      <c:pt idx="336">
                        <c:v>0</c:v>
                      </c:pt>
                      <c:pt idx="337">
                        <c:v>0</c:v>
                      </c:pt>
                      <c:pt idx="338">
                        <c:v>0</c:v>
                      </c:pt>
                      <c:pt idx="339">
                        <c:v>0</c:v>
                      </c:pt>
                      <c:pt idx="340">
                        <c:v>0</c:v>
                      </c:pt>
                      <c:pt idx="341">
                        <c:v>0</c:v>
                      </c:pt>
                      <c:pt idx="342">
                        <c:v>0</c:v>
                      </c:pt>
                      <c:pt idx="343">
                        <c:v>0</c:v>
                      </c:pt>
                      <c:pt idx="344">
                        <c:v>0</c:v>
                      </c:pt>
                      <c:pt idx="345">
                        <c:v>0</c:v>
                      </c:pt>
                      <c:pt idx="346">
                        <c:v>0</c:v>
                      </c:pt>
                      <c:pt idx="347">
                        <c:v>0</c:v>
                      </c:pt>
                      <c:pt idx="348">
                        <c:v>0</c:v>
                      </c:pt>
                      <c:pt idx="349">
                        <c:v>0</c:v>
                      </c:pt>
                      <c:pt idx="350">
                        <c:v>0</c:v>
                      </c:pt>
                      <c:pt idx="351">
                        <c:v>0</c:v>
                      </c:pt>
                      <c:pt idx="352">
                        <c:v>0</c:v>
                      </c:pt>
                      <c:pt idx="353">
                        <c:v>0</c:v>
                      </c:pt>
                      <c:pt idx="354">
                        <c:v>0</c:v>
                      </c:pt>
                      <c:pt idx="355">
                        <c:v>0</c:v>
                      </c:pt>
                      <c:pt idx="356">
                        <c:v>0</c:v>
                      </c:pt>
                      <c:pt idx="357">
                        <c:v>0</c:v>
                      </c:pt>
                      <c:pt idx="358">
                        <c:v>0</c:v>
                      </c:pt>
                      <c:pt idx="359">
                        <c:v>0</c:v>
                      </c:pt>
                      <c:pt idx="360">
                        <c:v>0</c:v>
                      </c:pt>
                      <c:pt idx="361">
                        <c:v>0</c:v>
                      </c:pt>
                      <c:pt idx="362">
                        <c:v>0</c:v>
                      </c:pt>
                      <c:pt idx="363">
                        <c:v>0</c:v>
                      </c:pt>
                      <c:pt idx="364">
                        <c:v>0</c:v>
                      </c:pt>
                      <c:pt idx="365">
                        <c:v>0</c:v>
                      </c:pt>
                      <c:pt idx="366">
                        <c:v>0</c:v>
                      </c:pt>
                      <c:pt idx="367">
                        <c:v>0</c:v>
                      </c:pt>
                      <c:pt idx="368">
                        <c:v>0</c:v>
                      </c:pt>
                      <c:pt idx="369">
                        <c:v>0</c:v>
                      </c:pt>
                      <c:pt idx="370">
                        <c:v>0</c:v>
                      </c:pt>
                      <c:pt idx="371">
                        <c:v>0</c:v>
                      </c:pt>
                      <c:pt idx="372">
                        <c:v>0</c:v>
                      </c:pt>
                      <c:pt idx="373">
                        <c:v>0</c:v>
                      </c:pt>
                      <c:pt idx="374">
                        <c:v>0</c:v>
                      </c:pt>
                      <c:pt idx="375">
                        <c:v>0</c:v>
                      </c:pt>
                      <c:pt idx="376">
                        <c:v>0</c:v>
                      </c:pt>
                      <c:pt idx="377">
                        <c:v>0</c:v>
                      </c:pt>
                      <c:pt idx="378">
                        <c:v>0</c:v>
                      </c:pt>
                      <c:pt idx="379">
                        <c:v>0</c:v>
                      </c:pt>
                      <c:pt idx="380">
                        <c:v>0</c:v>
                      </c:pt>
                      <c:pt idx="381">
                        <c:v>0</c:v>
                      </c:pt>
                      <c:pt idx="382">
                        <c:v>0</c:v>
                      </c:pt>
                      <c:pt idx="383">
                        <c:v>0</c:v>
                      </c:pt>
                      <c:pt idx="384">
                        <c:v>0</c:v>
                      </c:pt>
                      <c:pt idx="385">
                        <c:v>0</c:v>
                      </c:pt>
                      <c:pt idx="386">
                        <c:v>0</c:v>
                      </c:pt>
                      <c:pt idx="387">
                        <c:v>0</c:v>
                      </c:pt>
                      <c:pt idx="388">
                        <c:v>0</c:v>
                      </c:pt>
                      <c:pt idx="389">
                        <c:v>0</c:v>
                      </c:pt>
                      <c:pt idx="390">
                        <c:v>0</c:v>
                      </c:pt>
                      <c:pt idx="391">
                        <c:v>0</c:v>
                      </c:pt>
                      <c:pt idx="392">
                        <c:v>0</c:v>
                      </c:pt>
                      <c:pt idx="393">
                        <c:v>0</c:v>
                      </c:pt>
                      <c:pt idx="394">
                        <c:v>0</c:v>
                      </c:pt>
                      <c:pt idx="395">
                        <c:v>0</c:v>
                      </c:pt>
                      <c:pt idx="396">
                        <c:v>0</c:v>
                      </c:pt>
                      <c:pt idx="397">
                        <c:v>0</c:v>
                      </c:pt>
                      <c:pt idx="398">
                        <c:v>0</c:v>
                      </c:pt>
                      <c:pt idx="399">
                        <c:v>0</c:v>
                      </c:pt>
                      <c:pt idx="400">
                        <c:v>0</c:v>
                      </c:pt>
                      <c:pt idx="401">
                        <c:v>0</c:v>
                      </c:pt>
                      <c:pt idx="402">
                        <c:v>0</c:v>
                      </c:pt>
                      <c:pt idx="403">
                        <c:v>0</c:v>
                      </c:pt>
                      <c:pt idx="404">
                        <c:v>0</c:v>
                      </c:pt>
                      <c:pt idx="405">
                        <c:v>0</c:v>
                      </c:pt>
                      <c:pt idx="406">
                        <c:v>0</c:v>
                      </c:pt>
                      <c:pt idx="407">
                        <c:v>0</c:v>
                      </c:pt>
                      <c:pt idx="408">
                        <c:v>0</c:v>
                      </c:pt>
                      <c:pt idx="409">
                        <c:v>0</c:v>
                      </c:pt>
                      <c:pt idx="410">
                        <c:v>0</c:v>
                      </c:pt>
                      <c:pt idx="411">
                        <c:v>0</c:v>
                      </c:pt>
                      <c:pt idx="412">
                        <c:v>0</c:v>
                      </c:pt>
                      <c:pt idx="413">
                        <c:v>0</c:v>
                      </c:pt>
                      <c:pt idx="414">
                        <c:v>0</c:v>
                      </c:pt>
                      <c:pt idx="415">
                        <c:v>0</c:v>
                      </c:pt>
                      <c:pt idx="416">
                        <c:v>0</c:v>
                      </c:pt>
                      <c:pt idx="417">
                        <c:v>0</c:v>
                      </c:pt>
                      <c:pt idx="418">
                        <c:v>0</c:v>
                      </c:pt>
                      <c:pt idx="419">
                        <c:v>0</c:v>
                      </c:pt>
                      <c:pt idx="420">
                        <c:v>0</c:v>
                      </c:pt>
                      <c:pt idx="421">
                        <c:v>0</c:v>
                      </c:pt>
                      <c:pt idx="422">
                        <c:v>0</c:v>
                      </c:pt>
                      <c:pt idx="423">
                        <c:v>0</c:v>
                      </c:pt>
                      <c:pt idx="424">
                        <c:v>0</c:v>
                      </c:pt>
                      <c:pt idx="425">
                        <c:v>0</c:v>
                      </c:pt>
                      <c:pt idx="426">
                        <c:v>0</c:v>
                      </c:pt>
                      <c:pt idx="427">
                        <c:v>0</c:v>
                      </c:pt>
                      <c:pt idx="428">
                        <c:v>0</c:v>
                      </c:pt>
                      <c:pt idx="429">
                        <c:v>0</c:v>
                      </c:pt>
                      <c:pt idx="430">
                        <c:v>0</c:v>
                      </c:pt>
                      <c:pt idx="431">
                        <c:v>0</c:v>
                      </c:pt>
                      <c:pt idx="432">
                        <c:v>0</c:v>
                      </c:pt>
                      <c:pt idx="433">
                        <c:v>0</c:v>
                      </c:pt>
                      <c:pt idx="434">
                        <c:v>0</c:v>
                      </c:pt>
                      <c:pt idx="435">
                        <c:v>0</c:v>
                      </c:pt>
                      <c:pt idx="436">
                        <c:v>0</c:v>
                      </c:pt>
                      <c:pt idx="437">
                        <c:v>0</c:v>
                      </c:pt>
                      <c:pt idx="438">
                        <c:v>0</c:v>
                      </c:pt>
                      <c:pt idx="439">
                        <c:v>0</c:v>
                      </c:pt>
                      <c:pt idx="440">
                        <c:v>0</c:v>
                      </c:pt>
                      <c:pt idx="441">
                        <c:v>0</c:v>
                      </c:pt>
                      <c:pt idx="442">
                        <c:v>0</c:v>
                      </c:pt>
                      <c:pt idx="443">
                        <c:v>0</c:v>
                      </c:pt>
                      <c:pt idx="444">
                        <c:v>0</c:v>
                      </c:pt>
                      <c:pt idx="445">
                        <c:v>0</c:v>
                      </c:pt>
                      <c:pt idx="446">
                        <c:v>0</c:v>
                      </c:pt>
                      <c:pt idx="447">
                        <c:v>0</c:v>
                      </c:pt>
                      <c:pt idx="448">
                        <c:v>0</c:v>
                      </c:pt>
                      <c:pt idx="449">
                        <c:v>0</c:v>
                      </c:pt>
                      <c:pt idx="450">
                        <c:v>0</c:v>
                      </c:pt>
                      <c:pt idx="451">
                        <c:v>0</c:v>
                      </c:pt>
                      <c:pt idx="452">
                        <c:v>0</c:v>
                      </c:pt>
                      <c:pt idx="453">
                        <c:v>0</c:v>
                      </c:pt>
                      <c:pt idx="454">
                        <c:v>0</c:v>
                      </c:pt>
                      <c:pt idx="455">
                        <c:v>0</c:v>
                      </c:pt>
                      <c:pt idx="456">
                        <c:v>0</c:v>
                      </c:pt>
                      <c:pt idx="457">
                        <c:v>0</c:v>
                      </c:pt>
                      <c:pt idx="458">
                        <c:v>0</c:v>
                      </c:pt>
                      <c:pt idx="459">
                        <c:v>0</c:v>
                      </c:pt>
                      <c:pt idx="460">
                        <c:v>0</c:v>
                      </c:pt>
                      <c:pt idx="461">
                        <c:v>0</c:v>
                      </c:pt>
                      <c:pt idx="462">
                        <c:v>0</c:v>
                      </c:pt>
                      <c:pt idx="463">
                        <c:v>0</c:v>
                      </c:pt>
                      <c:pt idx="464">
                        <c:v>0</c:v>
                      </c:pt>
                      <c:pt idx="465">
                        <c:v>0</c:v>
                      </c:pt>
                      <c:pt idx="466">
                        <c:v>0</c:v>
                      </c:pt>
                      <c:pt idx="467">
                        <c:v>0</c:v>
                      </c:pt>
                      <c:pt idx="468">
                        <c:v>0</c:v>
                      </c:pt>
                      <c:pt idx="469">
                        <c:v>0</c:v>
                      </c:pt>
                      <c:pt idx="470">
                        <c:v>0</c:v>
                      </c:pt>
                      <c:pt idx="471">
                        <c:v>0</c:v>
                      </c:pt>
                      <c:pt idx="472">
                        <c:v>0</c:v>
                      </c:pt>
                      <c:pt idx="473">
                        <c:v>0</c:v>
                      </c:pt>
                      <c:pt idx="474">
                        <c:v>0</c:v>
                      </c:pt>
                      <c:pt idx="475">
                        <c:v>0</c:v>
                      </c:pt>
                      <c:pt idx="476">
                        <c:v>0</c:v>
                      </c:pt>
                      <c:pt idx="477">
                        <c:v>0</c:v>
                      </c:pt>
                      <c:pt idx="478">
                        <c:v>0</c:v>
                      </c:pt>
                      <c:pt idx="479">
                        <c:v>0</c:v>
                      </c:pt>
                      <c:pt idx="480">
                        <c:v>0</c:v>
                      </c:pt>
                      <c:pt idx="481">
                        <c:v>0</c:v>
                      </c:pt>
                      <c:pt idx="482">
                        <c:v>0</c:v>
                      </c:pt>
                      <c:pt idx="483">
                        <c:v>0</c:v>
                      </c:pt>
                      <c:pt idx="484">
                        <c:v>0</c:v>
                      </c:pt>
                      <c:pt idx="485">
                        <c:v>0</c:v>
                      </c:pt>
                      <c:pt idx="486">
                        <c:v>0</c:v>
                      </c:pt>
                      <c:pt idx="487">
                        <c:v>0</c:v>
                      </c:pt>
                      <c:pt idx="488">
                        <c:v>0</c:v>
                      </c:pt>
                      <c:pt idx="489">
                        <c:v>0</c:v>
                      </c:pt>
                      <c:pt idx="490">
                        <c:v>0</c:v>
                      </c:pt>
                      <c:pt idx="491">
                        <c:v>0</c:v>
                      </c:pt>
                      <c:pt idx="492">
                        <c:v>0</c:v>
                      </c:pt>
                      <c:pt idx="493">
                        <c:v>0</c:v>
                      </c:pt>
                      <c:pt idx="494">
                        <c:v>0</c:v>
                      </c:pt>
                      <c:pt idx="495">
                        <c:v>0</c:v>
                      </c:pt>
                      <c:pt idx="496">
                        <c:v>0</c:v>
                      </c:pt>
                      <c:pt idx="497">
                        <c:v>0</c:v>
                      </c:pt>
                      <c:pt idx="498">
                        <c:v>0</c:v>
                      </c:pt>
                      <c:pt idx="499">
                        <c:v>0</c:v>
                      </c:pt>
                      <c:pt idx="500">
                        <c:v>0</c:v>
                      </c:pt>
                      <c:pt idx="501">
                        <c:v>0</c:v>
                      </c:pt>
                      <c:pt idx="502">
                        <c:v>0</c:v>
                      </c:pt>
                      <c:pt idx="503">
                        <c:v>0</c:v>
                      </c:pt>
                      <c:pt idx="504">
                        <c:v>0</c:v>
                      </c:pt>
                      <c:pt idx="505">
                        <c:v>0</c:v>
                      </c:pt>
                      <c:pt idx="506">
                        <c:v>0</c:v>
                      </c:pt>
                      <c:pt idx="507">
                        <c:v>0</c:v>
                      </c:pt>
                      <c:pt idx="508">
                        <c:v>746043.48</c:v>
                      </c:pt>
                      <c:pt idx="509">
                        <c:v>746043.48</c:v>
                      </c:pt>
                      <c:pt idx="510">
                        <c:v>746043.48</c:v>
                      </c:pt>
                      <c:pt idx="511">
                        <c:v>746043.48</c:v>
                      </c:pt>
                      <c:pt idx="512">
                        <c:v>746043.48</c:v>
                      </c:pt>
                      <c:pt idx="513">
                        <c:v>746043.48</c:v>
                      </c:pt>
                      <c:pt idx="514">
                        <c:v>746043.48</c:v>
                      </c:pt>
                      <c:pt idx="515">
                        <c:v>746043.48</c:v>
                      </c:pt>
                      <c:pt idx="516">
                        <c:v>746043.48</c:v>
                      </c:pt>
                      <c:pt idx="517">
                        <c:v>746043.48</c:v>
                      </c:pt>
                      <c:pt idx="518">
                        <c:v>746043.48</c:v>
                      </c:pt>
                      <c:pt idx="519">
                        <c:v>746043.48</c:v>
                      </c:pt>
                      <c:pt idx="520">
                        <c:v>746043.48</c:v>
                      </c:pt>
                      <c:pt idx="521">
                        <c:v>746043.48</c:v>
                      </c:pt>
                      <c:pt idx="522">
                        <c:v>746043.48</c:v>
                      </c:pt>
                      <c:pt idx="523">
                        <c:v>997527.96</c:v>
                      </c:pt>
                      <c:pt idx="524">
                        <c:v>997527.96</c:v>
                      </c:pt>
                      <c:pt idx="525">
                        <c:v>997527.96</c:v>
                      </c:pt>
                      <c:pt idx="526">
                        <c:v>997527.96</c:v>
                      </c:pt>
                      <c:pt idx="527">
                        <c:v>997527.96</c:v>
                      </c:pt>
                      <c:pt idx="528">
                        <c:v>997527.96</c:v>
                      </c:pt>
                      <c:pt idx="529">
                        <c:v>2844021.96</c:v>
                      </c:pt>
                      <c:pt idx="530">
                        <c:v>2844021.96</c:v>
                      </c:pt>
                      <c:pt idx="531">
                        <c:v>2844021.96</c:v>
                      </c:pt>
                      <c:pt idx="532">
                        <c:v>2844021.96</c:v>
                      </c:pt>
                      <c:pt idx="533">
                        <c:v>2844021.96</c:v>
                      </c:pt>
                      <c:pt idx="534">
                        <c:v>2844021.96</c:v>
                      </c:pt>
                      <c:pt idx="535">
                        <c:v>2844021.96</c:v>
                      </c:pt>
                      <c:pt idx="536">
                        <c:v>2844021.96</c:v>
                      </c:pt>
                      <c:pt idx="537">
                        <c:v>2844021.96</c:v>
                      </c:pt>
                      <c:pt idx="538">
                        <c:v>2844021.96</c:v>
                      </c:pt>
                      <c:pt idx="539">
                        <c:v>2844021.96</c:v>
                      </c:pt>
                      <c:pt idx="540">
                        <c:v>2844021.96</c:v>
                      </c:pt>
                      <c:pt idx="541">
                        <c:v>2844021.96</c:v>
                      </c:pt>
                      <c:pt idx="542">
                        <c:v>2844021.96</c:v>
                      </c:pt>
                      <c:pt idx="543">
                        <c:v>2844021.96</c:v>
                      </c:pt>
                      <c:pt idx="544">
                        <c:v>2907809.21</c:v>
                      </c:pt>
                      <c:pt idx="545">
                        <c:v>2907809.21</c:v>
                      </c:pt>
                      <c:pt idx="546">
                        <c:v>2907809.21</c:v>
                      </c:pt>
                      <c:pt idx="547">
                        <c:v>2913470.21</c:v>
                      </c:pt>
                      <c:pt idx="548">
                        <c:v>3167829.68</c:v>
                      </c:pt>
                      <c:pt idx="549">
                        <c:v>4437260.7</c:v>
                      </c:pt>
                      <c:pt idx="550">
                        <c:v>9070187.5800000001</c:v>
                      </c:pt>
                      <c:pt idx="551">
                        <c:v>9070187.5800000001</c:v>
                      </c:pt>
                      <c:pt idx="552">
                        <c:v>9070187.5800000001</c:v>
                      </c:pt>
                      <c:pt idx="553">
                        <c:v>9070187.5800000001</c:v>
                      </c:pt>
                      <c:pt idx="554">
                        <c:v>9070187.5800000001</c:v>
                      </c:pt>
                      <c:pt idx="555">
                        <c:v>9070187.5800000001</c:v>
                      </c:pt>
                      <c:pt idx="556">
                        <c:v>9070187.5800000001</c:v>
                      </c:pt>
                      <c:pt idx="557">
                        <c:v>9070187.5800000001</c:v>
                      </c:pt>
                      <c:pt idx="558">
                        <c:v>9070187.5800000001</c:v>
                      </c:pt>
                      <c:pt idx="559">
                        <c:v>9070187.5800000001</c:v>
                      </c:pt>
                      <c:pt idx="560">
                        <c:v>9070187.5800000001</c:v>
                      </c:pt>
                      <c:pt idx="561">
                        <c:v>23322953.579999998</c:v>
                      </c:pt>
                      <c:pt idx="562">
                        <c:v>24874771.949999999</c:v>
                      </c:pt>
                      <c:pt idx="563">
                        <c:v>34008161.920000002</c:v>
                      </c:pt>
                      <c:pt idx="564">
                        <c:v>34008161.920000002</c:v>
                      </c:pt>
                      <c:pt idx="565">
                        <c:v>34008161.920000002</c:v>
                      </c:pt>
                      <c:pt idx="566">
                        <c:v>34008161.920000002</c:v>
                      </c:pt>
                      <c:pt idx="567">
                        <c:v>34008161.920000002</c:v>
                      </c:pt>
                      <c:pt idx="568">
                        <c:v>34008161.920000002</c:v>
                      </c:pt>
                      <c:pt idx="569">
                        <c:v>34008161.920000002</c:v>
                      </c:pt>
                      <c:pt idx="570">
                        <c:v>34008161.920000002</c:v>
                      </c:pt>
                      <c:pt idx="571">
                        <c:v>34010450.050000004</c:v>
                      </c:pt>
                      <c:pt idx="572">
                        <c:v>34010450.050000004</c:v>
                      </c:pt>
                      <c:pt idx="573">
                        <c:v>34010450.050000004</c:v>
                      </c:pt>
                      <c:pt idx="574">
                        <c:v>34010450.050000004</c:v>
                      </c:pt>
                      <c:pt idx="575">
                        <c:v>34010450.050000004</c:v>
                      </c:pt>
                      <c:pt idx="576">
                        <c:v>34010450.050000004</c:v>
                      </c:pt>
                      <c:pt idx="577">
                        <c:v>34010450.050000004</c:v>
                      </c:pt>
                      <c:pt idx="578">
                        <c:v>34010450.050000004</c:v>
                      </c:pt>
                      <c:pt idx="579">
                        <c:v>34010450.050000004</c:v>
                      </c:pt>
                      <c:pt idx="580">
                        <c:v>34010450.050000004</c:v>
                      </c:pt>
                      <c:pt idx="581">
                        <c:v>34010450.050000004</c:v>
                      </c:pt>
                      <c:pt idx="582">
                        <c:v>34010450.050000004</c:v>
                      </c:pt>
                      <c:pt idx="583">
                        <c:v>34010450.050000004</c:v>
                      </c:pt>
                      <c:pt idx="584">
                        <c:v>34010450.050000004</c:v>
                      </c:pt>
                      <c:pt idx="585">
                        <c:v>34010450.050000004</c:v>
                      </c:pt>
                      <c:pt idx="586">
                        <c:v>34010450.050000004</c:v>
                      </c:pt>
                      <c:pt idx="587">
                        <c:v>34010450.050000004</c:v>
                      </c:pt>
                      <c:pt idx="588">
                        <c:v>34010450.050000004</c:v>
                      </c:pt>
                      <c:pt idx="589">
                        <c:v>34010450.050000004</c:v>
                      </c:pt>
                      <c:pt idx="590">
                        <c:v>34010450.050000004</c:v>
                      </c:pt>
                      <c:pt idx="591">
                        <c:v>34010450.050000004</c:v>
                      </c:pt>
                      <c:pt idx="592">
                        <c:v>34010450.050000004</c:v>
                      </c:pt>
                      <c:pt idx="593">
                        <c:v>34010450.050000004</c:v>
                      </c:pt>
                      <c:pt idx="594">
                        <c:v>34010450.050000004</c:v>
                      </c:pt>
                      <c:pt idx="595">
                        <c:v>34010450.050000004</c:v>
                      </c:pt>
                      <c:pt idx="596">
                        <c:v>34010450.050000004</c:v>
                      </c:pt>
                      <c:pt idx="597">
                        <c:v>34010450.050000004</c:v>
                      </c:pt>
                      <c:pt idx="598">
                        <c:v>34010450.050000004</c:v>
                      </c:pt>
                      <c:pt idx="599">
                        <c:v>34546491.360000007</c:v>
                      </c:pt>
                      <c:pt idx="600">
                        <c:v>34546491.360000007</c:v>
                      </c:pt>
                      <c:pt idx="601">
                        <c:v>34546491.360000007</c:v>
                      </c:pt>
                      <c:pt idx="602">
                        <c:v>34546491.360000007</c:v>
                      </c:pt>
                      <c:pt idx="603">
                        <c:v>34546491.360000007</c:v>
                      </c:pt>
                      <c:pt idx="604">
                        <c:v>34546491.360000007</c:v>
                      </c:pt>
                      <c:pt idx="605">
                        <c:v>34546491.360000007</c:v>
                      </c:pt>
                      <c:pt idx="606">
                        <c:v>34546491.360000007</c:v>
                      </c:pt>
                      <c:pt idx="607">
                        <c:v>34546491.360000007</c:v>
                      </c:pt>
                      <c:pt idx="608">
                        <c:v>34546491.360000007</c:v>
                      </c:pt>
                      <c:pt idx="609">
                        <c:v>34546491.360000007</c:v>
                      </c:pt>
                      <c:pt idx="610">
                        <c:v>34546491.360000007</c:v>
                      </c:pt>
                      <c:pt idx="611">
                        <c:v>34546491.360000007</c:v>
                      </c:pt>
                      <c:pt idx="612">
                        <c:v>34546491.360000007</c:v>
                      </c:pt>
                      <c:pt idx="613">
                        <c:v>34637126.360000007</c:v>
                      </c:pt>
                      <c:pt idx="614">
                        <c:v>34637126.360000007</c:v>
                      </c:pt>
                      <c:pt idx="615">
                        <c:v>34637126.360000007</c:v>
                      </c:pt>
                      <c:pt idx="616">
                        <c:v>34637126.360000007</c:v>
                      </c:pt>
                      <c:pt idx="617">
                        <c:v>34637126.360000007</c:v>
                      </c:pt>
                      <c:pt idx="618">
                        <c:v>34637126.360000007</c:v>
                      </c:pt>
                      <c:pt idx="619">
                        <c:v>34654805.000000007</c:v>
                      </c:pt>
                      <c:pt idx="620">
                        <c:v>34654805.000000007</c:v>
                      </c:pt>
                      <c:pt idx="621">
                        <c:v>34654805.000000007</c:v>
                      </c:pt>
                      <c:pt idx="622">
                        <c:v>34654805.000000007</c:v>
                      </c:pt>
                      <c:pt idx="623">
                        <c:v>34654805.000000007</c:v>
                      </c:pt>
                      <c:pt idx="624">
                        <c:v>34739805.000000007</c:v>
                      </c:pt>
                      <c:pt idx="625">
                        <c:v>34739805.000000007</c:v>
                      </c:pt>
                      <c:pt idx="626">
                        <c:v>34739805.000000007</c:v>
                      </c:pt>
                      <c:pt idx="627">
                        <c:v>35275897.890000008</c:v>
                      </c:pt>
                      <c:pt idx="628">
                        <c:v>35764071.780000009</c:v>
                      </c:pt>
                      <c:pt idx="629">
                        <c:v>35764071.780000009</c:v>
                      </c:pt>
                      <c:pt idx="630">
                        <c:v>35764071.780000009</c:v>
                      </c:pt>
                      <c:pt idx="631">
                        <c:v>36946004.930000007</c:v>
                      </c:pt>
                      <c:pt idx="632">
                        <c:v>38799054.270000011</c:v>
                      </c:pt>
                      <c:pt idx="633">
                        <c:v>38799054.270000011</c:v>
                      </c:pt>
                      <c:pt idx="634">
                        <c:v>38799054.270000011</c:v>
                      </c:pt>
                      <c:pt idx="635">
                        <c:v>38799054.270000011</c:v>
                      </c:pt>
                      <c:pt idx="636">
                        <c:v>38799054.270000011</c:v>
                      </c:pt>
                      <c:pt idx="637">
                        <c:v>38799054.270000011</c:v>
                      </c:pt>
                      <c:pt idx="638">
                        <c:v>38799054.270000011</c:v>
                      </c:pt>
                      <c:pt idx="639">
                        <c:v>38799054.270000011</c:v>
                      </c:pt>
                      <c:pt idx="640">
                        <c:v>38799054.270000011</c:v>
                      </c:pt>
                      <c:pt idx="641">
                        <c:v>38996458.980000012</c:v>
                      </c:pt>
                      <c:pt idx="642">
                        <c:v>38996458.980000012</c:v>
                      </c:pt>
                      <c:pt idx="643">
                        <c:v>38996458.980000012</c:v>
                      </c:pt>
                      <c:pt idx="644">
                        <c:v>38996458.980000012</c:v>
                      </c:pt>
                      <c:pt idx="645">
                        <c:v>38996458.980000012</c:v>
                      </c:pt>
                      <c:pt idx="646">
                        <c:v>38996458.980000012</c:v>
                      </c:pt>
                      <c:pt idx="647">
                        <c:v>38996458.980000012</c:v>
                      </c:pt>
                      <c:pt idx="648">
                        <c:v>38996458.980000012</c:v>
                      </c:pt>
                      <c:pt idx="649">
                        <c:v>39005263.360000014</c:v>
                      </c:pt>
                      <c:pt idx="650">
                        <c:v>39005263.360000014</c:v>
                      </c:pt>
                      <c:pt idx="651">
                        <c:v>39005263.360000014</c:v>
                      </c:pt>
                      <c:pt idx="652">
                        <c:v>40769240.910000011</c:v>
                      </c:pt>
                      <c:pt idx="653">
                        <c:v>40769240.910000011</c:v>
                      </c:pt>
                      <c:pt idx="654">
                        <c:v>40769240.910000011</c:v>
                      </c:pt>
                      <c:pt idx="655">
                        <c:v>40769240.910000011</c:v>
                      </c:pt>
                      <c:pt idx="656">
                        <c:v>40769240.910000011</c:v>
                      </c:pt>
                      <c:pt idx="657">
                        <c:v>40769240.910000011</c:v>
                      </c:pt>
                      <c:pt idx="658">
                        <c:v>40769240.910000011</c:v>
                      </c:pt>
                      <c:pt idx="659">
                        <c:v>40769240.910000011</c:v>
                      </c:pt>
                      <c:pt idx="660">
                        <c:v>40769240.910000011</c:v>
                      </c:pt>
                      <c:pt idx="661">
                        <c:v>40769240.910000011</c:v>
                      </c:pt>
                      <c:pt idx="662">
                        <c:v>40769240.910000011</c:v>
                      </c:pt>
                      <c:pt idx="663">
                        <c:v>40769240.910000011</c:v>
                      </c:pt>
                      <c:pt idx="664">
                        <c:v>40769240.910000011</c:v>
                      </c:pt>
                      <c:pt idx="665">
                        <c:v>40769240.910000011</c:v>
                      </c:pt>
                      <c:pt idx="666">
                        <c:v>40769240.910000011</c:v>
                      </c:pt>
                      <c:pt idx="667">
                        <c:v>40769240.910000011</c:v>
                      </c:pt>
                      <c:pt idx="668">
                        <c:v>41555542.290000014</c:v>
                      </c:pt>
                      <c:pt idx="669">
                        <c:v>43086582.320000015</c:v>
                      </c:pt>
                      <c:pt idx="670">
                        <c:v>43437766.880000018</c:v>
                      </c:pt>
                      <c:pt idx="671">
                        <c:v>43437766.880000018</c:v>
                      </c:pt>
                      <c:pt idx="672">
                        <c:v>43437766.880000018</c:v>
                      </c:pt>
                      <c:pt idx="673">
                        <c:v>43676437.020000018</c:v>
                      </c:pt>
                      <c:pt idx="674">
                        <c:v>43676437.020000018</c:v>
                      </c:pt>
                      <c:pt idx="675">
                        <c:v>43676437.020000018</c:v>
                      </c:pt>
                      <c:pt idx="676">
                        <c:v>43676437.020000018</c:v>
                      </c:pt>
                      <c:pt idx="677">
                        <c:v>43676437.020000018</c:v>
                      </c:pt>
                      <c:pt idx="678">
                        <c:v>43676437.020000018</c:v>
                      </c:pt>
                      <c:pt idx="679">
                        <c:v>43676437.020000018</c:v>
                      </c:pt>
                      <c:pt idx="680">
                        <c:v>43765594.140000015</c:v>
                      </c:pt>
                      <c:pt idx="681">
                        <c:v>43765594.140000015</c:v>
                      </c:pt>
                      <c:pt idx="682">
                        <c:v>43766430.990000017</c:v>
                      </c:pt>
                      <c:pt idx="683">
                        <c:v>43766430.990000017</c:v>
                      </c:pt>
                      <c:pt idx="684">
                        <c:v>43766430.990000017</c:v>
                      </c:pt>
                      <c:pt idx="685">
                        <c:v>43766430.990000017</c:v>
                      </c:pt>
                      <c:pt idx="686">
                        <c:v>43766430.990000017</c:v>
                      </c:pt>
                      <c:pt idx="687">
                        <c:v>43766430.990000017</c:v>
                      </c:pt>
                      <c:pt idx="688">
                        <c:v>43766430.990000017</c:v>
                      </c:pt>
                      <c:pt idx="689">
                        <c:v>43766430.990000017</c:v>
                      </c:pt>
                      <c:pt idx="690">
                        <c:v>44688697.350000016</c:v>
                      </c:pt>
                      <c:pt idx="691">
                        <c:v>44688697.350000016</c:v>
                      </c:pt>
                      <c:pt idx="692">
                        <c:v>44688697.350000016</c:v>
                      </c:pt>
                      <c:pt idx="693">
                        <c:v>44688697.350000016</c:v>
                      </c:pt>
                      <c:pt idx="694">
                        <c:v>44688697.350000016</c:v>
                      </c:pt>
                      <c:pt idx="695">
                        <c:v>44720379.94000002</c:v>
                      </c:pt>
                      <c:pt idx="696">
                        <c:v>44720379.94000002</c:v>
                      </c:pt>
                      <c:pt idx="697">
                        <c:v>44721347.87000002</c:v>
                      </c:pt>
                      <c:pt idx="698">
                        <c:v>44734454.660000019</c:v>
                      </c:pt>
                      <c:pt idx="699">
                        <c:v>44734454.660000019</c:v>
                      </c:pt>
                      <c:pt idx="700">
                        <c:v>44734454.660000019</c:v>
                      </c:pt>
                      <c:pt idx="701">
                        <c:v>44734454.660000019</c:v>
                      </c:pt>
                      <c:pt idx="702">
                        <c:v>44734454.660000019</c:v>
                      </c:pt>
                      <c:pt idx="703">
                        <c:v>44734454.660000019</c:v>
                      </c:pt>
                      <c:pt idx="704">
                        <c:v>44923416.430000022</c:v>
                      </c:pt>
                      <c:pt idx="705">
                        <c:v>45307444.94000002</c:v>
                      </c:pt>
                      <c:pt idx="706">
                        <c:v>45307444.94000002</c:v>
                      </c:pt>
                      <c:pt idx="707">
                        <c:v>45307444.94000002</c:v>
                      </c:pt>
                      <c:pt idx="708">
                        <c:v>45307444.94000002</c:v>
                      </c:pt>
                      <c:pt idx="709">
                        <c:v>45307444.94000002</c:v>
                      </c:pt>
                      <c:pt idx="710">
                        <c:v>45307444.94000002</c:v>
                      </c:pt>
                      <c:pt idx="711">
                        <c:v>45309809.200000018</c:v>
                      </c:pt>
                      <c:pt idx="712">
                        <c:v>45612591.19000002</c:v>
                      </c:pt>
                      <c:pt idx="713">
                        <c:v>45612591.19000002</c:v>
                      </c:pt>
                      <c:pt idx="714">
                        <c:v>45612591.19000002</c:v>
                      </c:pt>
                      <c:pt idx="715">
                        <c:v>45612591.19000002</c:v>
                      </c:pt>
                      <c:pt idx="716">
                        <c:v>45612591.19000002</c:v>
                      </c:pt>
                      <c:pt idx="717">
                        <c:v>45846295.310000017</c:v>
                      </c:pt>
                      <c:pt idx="718">
                        <c:v>45865523.310000017</c:v>
                      </c:pt>
                      <c:pt idx="719">
                        <c:v>45865523.310000017</c:v>
                      </c:pt>
                      <c:pt idx="720">
                        <c:v>45865523.310000017</c:v>
                      </c:pt>
                      <c:pt idx="721">
                        <c:v>45865523.310000017</c:v>
                      </c:pt>
                      <c:pt idx="722">
                        <c:v>45865523.310000017</c:v>
                      </c:pt>
                      <c:pt idx="723">
                        <c:v>45865523.310000017</c:v>
                      </c:pt>
                      <c:pt idx="724">
                        <c:v>46609082.240000017</c:v>
                      </c:pt>
                      <c:pt idx="725">
                        <c:v>46609082.240000017</c:v>
                      </c:pt>
                      <c:pt idx="726">
                        <c:v>46609082.240000017</c:v>
                      </c:pt>
                      <c:pt idx="727">
                        <c:v>46609082.240000017</c:v>
                      </c:pt>
                      <c:pt idx="728">
                        <c:v>46609082.240000017</c:v>
                      </c:pt>
                      <c:pt idx="729">
                        <c:v>46609082.240000017</c:v>
                      </c:pt>
                      <c:pt idx="730">
                        <c:v>46609082.240000017</c:v>
                      </c:pt>
                      <c:pt idx="731">
                        <c:v>47650665.340000018</c:v>
                      </c:pt>
                      <c:pt idx="732">
                        <c:v>47930397.930000022</c:v>
                      </c:pt>
                      <c:pt idx="733">
                        <c:v>47930397.930000022</c:v>
                      </c:pt>
                      <c:pt idx="734">
                        <c:v>47930397.930000022</c:v>
                      </c:pt>
                      <c:pt idx="735">
                        <c:v>47930397.930000022</c:v>
                      </c:pt>
                      <c:pt idx="736">
                        <c:v>47930397.930000022</c:v>
                      </c:pt>
                      <c:pt idx="737">
                        <c:v>48239111.610000022</c:v>
                      </c:pt>
                      <c:pt idx="738">
                        <c:v>48803255.110000022</c:v>
                      </c:pt>
                      <c:pt idx="739">
                        <c:v>48803255.110000022</c:v>
                      </c:pt>
                      <c:pt idx="740">
                        <c:v>48803255.110000022</c:v>
                      </c:pt>
                      <c:pt idx="741">
                        <c:v>48803255.110000022</c:v>
                      </c:pt>
                      <c:pt idx="742">
                        <c:v>48803255.110000022</c:v>
                      </c:pt>
                      <c:pt idx="743">
                        <c:v>48803255.110000022</c:v>
                      </c:pt>
                      <c:pt idx="744">
                        <c:v>48803255.110000022</c:v>
                      </c:pt>
                      <c:pt idx="745">
                        <c:v>48805943.980000019</c:v>
                      </c:pt>
                      <c:pt idx="746">
                        <c:v>62008850.680000022</c:v>
                      </c:pt>
                      <c:pt idx="747">
                        <c:v>63377551.080000021</c:v>
                      </c:pt>
                      <c:pt idx="748">
                        <c:v>63377551.080000021</c:v>
                      </c:pt>
                      <c:pt idx="749">
                        <c:v>63377551.080000021</c:v>
                      </c:pt>
                      <c:pt idx="750">
                        <c:v>63379498.660000019</c:v>
                      </c:pt>
                      <c:pt idx="751">
                        <c:v>63379498.660000019</c:v>
                      </c:pt>
                      <c:pt idx="752">
                        <c:v>63379498.660000019</c:v>
                      </c:pt>
                      <c:pt idx="753">
                        <c:v>64552885.780000016</c:v>
                      </c:pt>
                      <c:pt idx="754">
                        <c:v>64758749.230000019</c:v>
                      </c:pt>
                      <c:pt idx="755">
                        <c:v>64758749.230000019</c:v>
                      </c:pt>
                      <c:pt idx="756">
                        <c:v>64758749.230000019</c:v>
                      </c:pt>
                      <c:pt idx="757">
                        <c:v>64758749.230000019</c:v>
                      </c:pt>
                      <c:pt idx="758">
                        <c:v>64758749.230000019</c:v>
                      </c:pt>
                      <c:pt idx="759">
                        <c:v>64758749.230000019</c:v>
                      </c:pt>
                      <c:pt idx="760">
                        <c:v>64758749.230000019</c:v>
                      </c:pt>
                      <c:pt idx="761">
                        <c:v>64758749.230000019</c:v>
                      </c:pt>
                      <c:pt idx="762">
                        <c:v>64758749.230000019</c:v>
                      </c:pt>
                      <c:pt idx="763">
                        <c:v>64758749.230000019</c:v>
                      </c:pt>
                      <c:pt idx="764">
                        <c:v>64758749.230000019</c:v>
                      </c:pt>
                      <c:pt idx="765">
                        <c:v>64758749.230000019</c:v>
                      </c:pt>
                      <c:pt idx="766">
                        <c:v>64758749.230000019</c:v>
                      </c:pt>
                      <c:pt idx="767">
                        <c:v>64758749.230000019</c:v>
                      </c:pt>
                      <c:pt idx="768">
                        <c:v>68278548.530000016</c:v>
                      </c:pt>
                      <c:pt idx="769">
                        <c:v>68278548.530000016</c:v>
                      </c:pt>
                      <c:pt idx="770">
                        <c:v>68278548.530000016</c:v>
                      </c:pt>
                      <c:pt idx="771">
                        <c:v>68278548.530000016</c:v>
                      </c:pt>
                      <c:pt idx="772">
                        <c:v>68278548.530000016</c:v>
                      </c:pt>
                      <c:pt idx="773">
                        <c:v>69833931.070000023</c:v>
                      </c:pt>
                      <c:pt idx="774">
                        <c:v>69833931.070000023</c:v>
                      </c:pt>
                      <c:pt idx="775">
                        <c:v>69833931.070000023</c:v>
                      </c:pt>
                      <c:pt idx="776">
                        <c:v>69833931.070000023</c:v>
                      </c:pt>
                      <c:pt idx="777">
                        <c:v>69833931.070000023</c:v>
                      </c:pt>
                      <c:pt idx="778">
                        <c:v>69923806.670000017</c:v>
                      </c:pt>
                      <c:pt idx="779">
                        <c:v>69923806.670000017</c:v>
                      </c:pt>
                      <c:pt idx="780">
                        <c:v>69959929.12000002</c:v>
                      </c:pt>
                      <c:pt idx="781">
                        <c:v>69989772.090000018</c:v>
                      </c:pt>
                      <c:pt idx="782">
                        <c:v>70779390.610000014</c:v>
                      </c:pt>
                      <c:pt idx="783">
                        <c:v>70779390.610000014</c:v>
                      </c:pt>
                      <c:pt idx="784">
                        <c:v>70779390.610000014</c:v>
                      </c:pt>
                      <c:pt idx="785">
                        <c:v>70972543.76000002</c:v>
                      </c:pt>
                      <c:pt idx="786">
                        <c:v>70972543.76000002</c:v>
                      </c:pt>
                      <c:pt idx="787">
                        <c:v>71390560.76000002</c:v>
                      </c:pt>
                      <c:pt idx="788">
                        <c:v>71390560.76000002</c:v>
                      </c:pt>
                      <c:pt idx="789">
                        <c:v>71390560.76000002</c:v>
                      </c:pt>
                      <c:pt idx="790">
                        <c:v>71390560.76000002</c:v>
                      </c:pt>
                      <c:pt idx="791">
                        <c:v>71390560.76000002</c:v>
                      </c:pt>
                      <c:pt idx="792">
                        <c:v>71390560.76000002</c:v>
                      </c:pt>
                      <c:pt idx="793">
                        <c:v>71390560.76000002</c:v>
                      </c:pt>
                      <c:pt idx="794">
                        <c:v>71390560.76000002</c:v>
                      </c:pt>
                      <c:pt idx="795">
                        <c:v>71676781.860000014</c:v>
                      </c:pt>
                      <c:pt idx="796">
                        <c:v>71747570.01000002</c:v>
                      </c:pt>
                      <c:pt idx="797">
                        <c:v>71747570.01000002</c:v>
                      </c:pt>
                      <c:pt idx="798">
                        <c:v>71747570.01000002</c:v>
                      </c:pt>
                      <c:pt idx="799">
                        <c:v>72658747.040000021</c:v>
                      </c:pt>
                      <c:pt idx="800">
                        <c:v>73655393.410000026</c:v>
                      </c:pt>
                      <c:pt idx="801">
                        <c:v>73659983.410000026</c:v>
                      </c:pt>
                      <c:pt idx="802">
                        <c:v>73659983.410000026</c:v>
                      </c:pt>
                      <c:pt idx="803">
                        <c:v>74662558.410000026</c:v>
                      </c:pt>
                      <c:pt idx="804">
                        <c:v>74662558.410000026</c:v>
                      </c:pt>
                      <c:pt idx="805">
                        <c:v>74662558.410000026</c:v>
                      </c:pt>
                      <c:pt idx="806">
                        <c:v>74662558.410000026</c:v>
                      </c:pt>
                      <c:pt idx="807">
                        <c:v>74680398.860000029</c:v>
                      </c:pt>
                      <c:pt idx="808">
                        <c:v>74695007.75000003</c:v>
                      </c:pt>
                      <c:pt idx="809">
                        <c:v>74772487.180000037</c:v>
                      </c:pt>
                      <c:pt idx="810">
                        <c:v>74772487.180000037</c:v>
                      </c:pt>
                      <c:pt idx="811">
                        <c:v>74772487.180000037</c:v>
                      </c:pt>
                      <c:pt idx="812">
                        <c:v>74772487.180000037</c:v>
                      </c:pt>
                      <c:pt idx="813">
                        <c:v>75207907.480000034</c:v>
                      </c:pt>
                      <c:pt idx="814">
                        <c:v>75327997.780000031</c:v>
                      </c:pt>
                      <c:pt idx="815">
                        <c:v>75327997.780000031</c:v>
                      </c:pt>
                      <c:pt idx="816">
                        <c:v>76389664.830000028</c:v>
                      </c:pt>
                      <c:pt idx="817">
                        <c:v>78497439.160000026</c:v>
                      </c:pt>
                      <c:pt idx="818">
                        <c:v>78497439.160000026</c:v>
                      </c:pt>
                      <c:pt idx="819">
                        <c:v>78497439.160000026</c:v>
                      </c:pt>
                      <c:pt idx="820">
                        <c:v>78497439.160000026</c:v>
                      </c:pt>
                      <c:pt idx="821">
                        <c:v>78497439.160000026</c:v>
                      </c:pt>
                      <c:pt idx="822">
                        <c:v>78497439.160000026</c:v>
                      </c:pt>
                      <c:pt idx="823">
                        <c:v>78497439.160000026</c:v>
                      </c:pt>
                      <c:pt idx="824">
                        <c:v>78497439.160000026</c:v>
                      </c:pt>
                      <c:pt idx="825">
                        <c:v>78497439.160000026</c:v>
                      </c:pt>
                      <c:pt idx="826">
                        <c:v>78497439.160000026</c:v>
                      </c:pt>
                      <c:pt idx="827">
                        <c:v>79602910.130000025</c:v>
                      </c:pt>
                      <c:pt idx="828">
                        <c:v>79602910.130000025</c:v>
                      </c:pt>
                      <c:pt idx="829">
                        <c:v>79602910.130000025</c:v>
                      </c:pt>
                      <c:pt idx="830">
                        <c:v>80955827.880000025</c:v>
                      </c:pt>
                      <c:pt idx="831">
                        <c:v>80955827.880000025</c:v>
                      </c:pt>
                      <c:pt idx="832">
                        <c:v>80955827.880000025</c:v>
                      </c:pt>
                      <c:pt idx="833">
                        <c:v>80955827.880000025</c:v>
                      </c:pt>
                      <c:pt idx="834">
                        <c:v>80955827.880000025</c:v>
                      </c:pt>
                      <c:pt idx="835">
                        <c:v>82736691.520000026</c:v>
                      </c:pt>
                      <c:pt idx="836">
                        <c:v>82736691.520000026</c:v>
                      </c:pt>
                      <c:pt idx="837">
                        <c:v>84794060.860000029</c:v>
                      </c:pt>
                      <c:pt idx="838">
                        <c:v>84794060.860000029</c:v>
                      </c:pt>
                      <c:pt idx="839">
                        <c:v>84794060.860000029</c:v>
                      </c:pt>
                      <c:pt idx="840">
                        <c:v>84794060.860000029</c:v>
                      </c:pt>
                      <c:pt idx="841">
                        <c:v>86418117.730000034</c:v>
                      </c:pt>
                      <c:pt idx="842">
                        <c:v>88523100.090000033</c:v>
                      </c:pt>
                      <c:pt idx="843">
                        <c:v>88637324.180000037</c:v>
                      </c:pt>
                      <c:pt idx="844">
                        <c:v>88952680.910000041</c:v>
                      </c:pt>
                      <c:pt idx="845">
                        <c:v>89190134.200000048</c:v>
                      </c:pt>
                      <c:pt idx="846">
                        <c:v>89190134.200000048</c:v>
                      </c:pt>
                      <c:pt idx="847">
                        <c:v>89190134.200000048</c:v>
                      </c:pt>
                      <c:pt idx="848">
                        <c:v>89775009.100000054</c:v>
                      </c:pt>
                      <c:pt idx="849">
                        <c:v>90251628.910000056</c:v>
                      </c:pt>
                      <c:pt idx="850">
                        <c:v>90795975.040000051</c:v>
                      </c:pt>
                      <c:pt idx="851">
                        <c:v>90934733.890000045</c:v>
                      </c:pt>
                      <c:pt idx="852">
                        <c:v>90936736.160000041</c:v>
                      </c:pt>
                      <c:pt idx="853">
                        <c:v>90936736.160000041</c:v>
                      </c:pt>
                      <c:pt idx="854">
                        <c:v>90936736.160000041</c:v>
                      </c:pt>
                      <c:pt idx="855">
                        <c:v>90936736.160000041</c:v>
                      </c:pt>
                      <c:pt idx="856">
                        <c:v>95938158.610000044</c:v>
                      </c:pt>
                      <c:pt idx="857">
                        <c:v>95988195.560000047</c:v>
                      </c:pt>
                      <c:pt idx="858">
                        <c:v>97682463.310000047</c:v>
                      </c:pt>
                      <c:pt idx="859">
                        <c:v>98100107.930000052</c:v>
                      </c:pt>
                      <c:pt idx="860">
                        <c:v>98100107.930000052</c:v>
                      </c:pt>
                      <c:pt idx="861">
                        <c:v>98100107.930000052</c:v>
                      </c:pt>
                      <c:pt idx="862">
                        <c:v>98100107.930000052</c:v>
                      </c:pt>
                      <c:pt idx="863">
                        <c:v>98400589.730000049</c:v>
                      </c:pt>
                      <c:pt idx="864">
                        <c:v>98400589.730000049</c:v>
                      </c:pt>
                      <c:pt idx="865">
                        <c:v>102236684.95000005</c:v>
                      </c:pt>
                      <c:pt idx="866">
                        <c:v>102312232.33000004</c:v>
                      </c:pt>
                      <c:pt idx="867">
                        <c:v>102312232.33000004</c:v>
                      </c:pt>
                      <c:pt idx="868">
                        <c:v>102312232.33000004</c:v>
                      </c:pt>
                      <c:pt idx="869">
                        <c:v>102312742.33000004</c:v>
                      </c:pt>
                      <c:pt idx="870">
                        <c:v>102312742.33000004</c:v>
                      </c:pt>
                      <c:pt idx="871">
                        <c:v>102354859.70000005</c:v>
                      </c:pt>
                      <c:pt idx="872">
                        <c:v>102388354.99000005</c:v>
                      </c:pt>
                      <c:pt idx="873">
                        <c:v>102507482.49000005</c:v>
                      </c:pt>
                      <c:pt idx="874">
                        <c:v>102507482.49000005</c:v>
                      </c:pt>
                      <c:pt idx="875">
                        <c:v>102507482.49000005</c:v>
                      </c:pt>
                      <c:pt idx="876">
                        <c:v>102839249.96000005</c:v>
                      </c:pt>
                      <c:pt idx="877">
                        <c:v>102839249.96000005</c:v>
                      </c:pt>
                      <c:pt idx="878">
                        <c:v>104743235.28000005</c:v>
                      </c:pt>
                      <c:pt idx="879">
                        <c:v>105265722.03000005</c:v>
                      </c:pt>
                      <c:pt idx="880">
                        <c:v>105650194.68000005</c:v>
                      </c:pt>
                      <c:pt idx="881">
                        <c:v>105650194.68000005</c:v>
                      </c:pt>
                      <c:pt idx="882">
                        <c:v>105650194.68000005</c:v>
                      </c:pt>
                      <c:pt idx="883">
                        <c:v>105650194.68000005</c:v>
                      </c:pt>
                      <c:pt idx="884">
                        <c:v>105650194.68000005</c:v>
                      </c:pt>
                      <c:pt idx="885">
                        <c:v>105650194.68000005</c:v>
                      </c:pt>
                      <c:pt idx="886">
                        <c:v>105717632.12000005</c:v>
                      </c:pt>
                      <c:pt idx="887">
                        <c:v>105719347.05000006</c:v>
                      </c:pt>
                      <c:pt idx="888">
                        <c:v>105719347.05000006</c:v>
                      </c:pt>
                      <c:pt idx="889">
                        <c:v>105719347.05000006</c:v>
                      </c:pt>
                      <c:pt idx="890">
                        <c:v>105997597.21000005</c:v>
                      </c:pt>
                      <c:pt idx="891">
                        <c:v>106718218.95000005</c:v>
                      </c:pt>
                      <c:pt idx="892">
                        <c:v>106874183.07000005</c:v>
                      </c:pt>
                      <c:pt idx="893">
                        <c:v>108171622.42000005</c:v>
                      </c:pt>
                      <c:pt idx="894">
                        <c:v>108371449.40000005</c:v>
                      </c:pt>
                      <c:pt idx="895">
                        <c:v>108371449.40000005</c:v>
                      </c:pt>
                      <c:pt idx="896">
                        <c:v>108371449.40000005</c:v>
                      </c:pt>
                      <c:pt idx="897">
                        <c:v>108643874.40000005</c:v>
                      </c:pt>
                      <c:pt idx="898">
                        <c:v>108643874.40000005</c:v>
                      </c:pt>
                      <c:pt idx="899">
                        <c:v>108643874.40000005</c:v>
                      </c:pt>
                      <c:pt idx="900">
                        <c:v>108643874.40000005</c:v>
                      </c:pt>
                      <c:pt idx="901">
                        <c:v>108643874.40000005</c:v>
                      </c:pt>
                      <c:pt idx="902">
                        <c:v>108643874.40000005</c:v>
                      </c:pt>
                      <c:pt idx="903">
                        <c:v>108643874.40000005</c:v>
                      </c:pt>
                      <c:pt idx="904">
                        <c:v>108643874.40000005</c:v>
                      </c:pt>
                      <c:pt idx="905">
                        <c:v>108643874.40000005</c:v>
                      </c:pt>
                      <c:pt idx="906">
                        <c:v>108643874.40000005</c:v>
                      </c:pt>
                      <c:pt idx="907">
                        <c:v>108643874.40000005</c:v>
                      </c:pt>
                      <c:pt idx="908">
                        <c:v>108643874.40000005</c:v>
                      </c:pt>
                      <c:pt idx="909">
                        <c:v>108643874.40000005</c:v>
                      </c:pt>
                      <c:pt idx="910">
                        <c:v>108643874.40000005</c:v>
                      </c:pt>
                      <c:pt idx="911">
                        <c:v>108643874.40000005</c:v>
                      </c:pt>
                      <c:pt idx="912">
                        <c:v>108643874.40000005</c:v>
                      </c:pt>
                      <c:pt idx="913">
                        <c:v>108643874.40000005</c:v>
                      </c:pt>
                      <c:pt idx="914">
                        <c:v>108643874.40000005</c:v>
                      </c:pt>
                      <c:pt idx="915">
                        <c:v>108643874.40000005</c:v>
                      </c:pt>
                      <c:pt idx="916">
                        <c:v>108643874.40000005</c:v>
                      </c:pt>
                      <c:pt idx="917">
                        <c:v>108643874.40000005</c:v>
                      </c:pt>
                      <c:pt idx="918">
                        <c:v>108643874.40000005</c:v>
                      </c:pt>
                      <c:pt idx="919">
                        <c:v>108643874.40000005</c:v>
                      </c:pt>
                      <c:pt idx="920">
                        <c:v>108643874.40000005</c:v>
                      </c:pt>
                      <c:pt idx="921">
                        <c:v>108643874.40000005</c:v>
                      </c:pt>
                      <c:pt idx="922">
                        <c:v>108643874.40000005</c:v>
                      </c:pt>
                      <c:pt idx="923">
                        <c:v>108643874.40000005</c:v>
                      </c:pt>
                      <c:pt idx="924">
                        <c:v>108643874.40000005</c:v>
                      </c:pt>
                      <c:pt idx="925">
                        <c:v>108643874.40000005</c:v>
                      </c:pt>
                      <c:pt idx="926">
                        <c:v>108643874.40000005</c:v>
                      </c:pt>
                      <c:pt idx="927">
                        <c:v>108643874.40000005</c:v>
                      </c:pt>
                      <c:pt idx="928">
                        <c:v>108643874.40000005</c:v>
                      </c:pt>
                      <c:pt idx="929">
                        <c:v>108643874.40000005</c:v>
                      </c:pt>
                      <c:pt idx="930">
                        <c:v>108643874.40000005</c:v>
                      </c:pt>
                      <c:pt idx="931">
                        <c:v>108643874.40000005</c:v>
                      </c:pt>
                      <c:pt idx="932">
                        <c:v>108643874.40000005</c:v>
                      </c:pt>
                      <c:pt idx="933">
                        <c:v>108643874.40000005</c:v>
                      </c:pt>
                      <c:pt idx="934">
                        <c:v>108643874.40000005</c:v>
                      </c:pt>
                      <c:pt idx="935">
                        <c:v>108643874.40000005</c:v>
                      </c:pt>
                      <c:pt idx="936">
                        <c:v>108643874.40000005</c:v>
                      </c:pt>
                      <c:pt idx="937">
                        <c:v>108643874.40000005</c:v>
                      </c:pt>
                      <c:pt idx="938">
                        <c:v>108643874.40000005</c:v>
                      </c:pt>
                      <c:pt idx="939">
                        <c:v>108643874.40000005</c:v>
                      </c:pt>
                      <c:pt idx="940">
                        <c:v>108643874.40000005</c:v>
                      </c:pt>
                      <c:pt idx="941">
                        <c:v>108643874.40000005</c:v>
                      </c:pt>
                      <c:pt idx="942">
                        <c:v>108643874.40000005</c:v>
                      </c:pt>
                      <c:pt idx="943">
                        <c:v>108643874.40000005</c:v>
                      </c:pt>
                      <c:pt idx="944">
                        <c:v>108643874.40000005</c:v>
                      </c:pt>
                      <c:pt idx="945">
                        <c:v>108643874.40000005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dateAx>
        <c:axId val="142306768"/>
        <c:scaling>
          <c:orientation val="minMax"/>
          <c:max val="43100"/>
          <c:min val="42156"/>
        </c:scaling>
        <c:delete val="0"/>
        <c:axPos val="b"/>
        <c:numFmt formatCode="[$-41B]mmmm\ 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234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42889248"/>
        <c:crosses val="autoZero"/>
        <c:auto val="1"/>
        <c:lblOffset val="100"/>
        <c:baseTimeUnit val="days"/>
        <c:majorUnit val="3"/>
        <c:majorTimeUnit val="months"/>
        <c:minorUnit val="1"/>
        <c:minorTimeUnit val="years"/>
      </c:dateAx>
      <c:valAx>
        <c:axId val="142889248"/>
        <c:scaling>
          <c:orientation val="minMax"/>
          <c:max val="160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42306768"/>
        <c:crossesAt val="42125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1.9392901642684538E-2"/>
                <c:y val="0.39653520283648752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sk-SK"/>
                    <a:t>mil. €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083572109038284"/>
          <c:y val="0.90329572609393971"/>
          <c:w val="0.57832855781923431"/>
          <c:h val="4.19779057468562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rgbClr val="55B848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1.9444444444444445E-2"/>
                  <c:y val="-8.487556272013328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222222222222222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44444444444442E-2"/>
                  <c:y val="-4.2437781360066642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55B848"/>
              </a:soli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Sumár!$A$96:$A$98</c:f>
              <c:strCache>
                <c:ptCount val="3"/>
                <c:pt idx="0">
                  <c:v>ORIP OEZ</c:v>
                </c:pt>
                <c:pt idx="1">
                  <c:v>ORIP OP</c:v>
                </c:pt>
                <c:pt idx="2">
                  <c:v>ORIP PO</c:v>
                </c:pt>
              </c:strCache>
            </c:strRef>
          </c:cat>
          <c:val>
            <c:numRef>
              <c:f>Sumár!$B$96:$B$98</c:f>
              <c:numCache>
                <c:formatCode>General</c:formatCode>
                <c:ptCount val="3"/>
                <c:pt idx="0">
                  <c:v>147</c:v>
                </c:pt>
                <c:pt idx="1">
                  <c:v>26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1349328"/>
        <c:axId val="186427912"/>
        <c:axId val="0"/>
      </c:bar3DChart>
      <c:catAx>
        <c:axId val="141349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accent6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86427912"/>
        <c:crosses val="autoZero"/>
        <c:auto val="1"/>
        <c:lblAlgn val="ctr"/>
        <c:lblOffset val="100"/>
        <c:noMultiLvlLbl val="0"/>
      </c:catAx>
      <c:valAx>
        <c:axId val="186427912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accent6"/>
              </a:solidFill>
              <a:prstDash val="solid"/>
              <a:miter lim="800000"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41349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6.8812652437737903E-2"/>
          <c:y val="0.10301561752294776"/>
          <c:w val="0.58610021014254243"/>
          <c:h val="0.7939687649541045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4.5009530257283312E-2"/>
                  <c:y val="9.75665197813576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82226557036545E-2"/>
                  <c:y val="-5.342933050799842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4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245385725498139E-3"/>
                  <c:y val="1.069532054349559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9.9935016161565009E-3"/>
                  <c:y val="8.41316106204956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6809546716628227E-2"/>
                  <c:y val="8.451733588550050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1.3568119097652986E-2"/>
                  <c:y val="4.675106219457374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493261091559736E-3"/>
                  <c:y val="4.824466002523148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Hárok2!$A$25:$A$31</c:f>
              <c:strCache>
                <c:ptCount val="7"/>
                <c:pt idx="0">
                  <c:v>zberný dvor</c:v>
                </c:pt>
                <c:pt idx="1">
                  <c:v>kompostáreň</c:v>
                </c:pt>
                <c:pt idx="2">
                  <c:v>kompostáreň + zberný dvor</c:v>
                </c:pt>
                <c:pt idx="3">
                  <c:v>zariadenie na spracovanie komunálnych odpadov</c:v>
                </c:pt>
                <c:pt idx="4">
                  <c:v>informačný systém</c:v>
                </c:pt>
                <c:pt idx="5">
                  <c:v>recyklácia</c:v>
                </c:pt>
                <c:pt idx="6">
                  <c:v>monitorovanie a prieskum EZ</c:v>
                </c:pt>
              </c:strCache>
            </c:strRef>
          </c:cat>
          <c:val>
            <c:numRef>
              <c:f>Hárok2!$B$25:$B$31</c:f>
              <c:numCache>
                <c:formatCode>#,##0</c:formatCode>
                <c:ptCount val="7"/>
                <c:pt idx="0">
                  <c:v>122</c:v>
                </c:pt>
                <c:pt idx="1">
                  <c:v>40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6</c:v>
                </c:pt>
                <c:pt idx="6">
                  <c:v>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Sumár!$A$440</c:f>
              <c:strCache>
                <c:ptCount val="1"/>
                <c:pt idx="0">
                  <c:v>Pôvodné kontrahovanie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6"/>
              </a:solidFill>
              <a:ln w="12700" cap="flat" cmpd="sng" algn="ctr">
                <a:solidFill>
                  <a:schemeClr val="accent6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Sumár!$B$439:$C$439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Sumár!$B$440:$C$440</c:f>
              <c:numCache>
                <c:formatCode>#,##0.00</c:formatCode>
                <c:ptCount val="2"/>
                <c:pt idx="0">
                  <c:v>463696686.51999998</c:v>
                </c:pt>
                <c:pt idx="1">
                  <c:v>394142183.54900008</c:v>
                </c:pt>
              </c:numCache>
            </c:numRef>
          </c:val>
        </c:ser>
        <c:ser>
          <c:idx val="1"/>
          <c:order val="1"/>
          <c:tx>
            <c:strRef>
              <c:f>Sumár!$A$441</c:f>
              <c:strCache>
                <c:ptCount val="1"/>
                <c:pt idx="0">
                  <c:v>Kontrahovanie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5"/>
              </a:solidFill>
              <a:ln w="12700" cap="flat" cmpd="sng" algn="ctr">
                <a:solidFill>
                  <a:schemeClr val="accent5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Sumár!$B$439:$C$439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Sumár!$B$441:$C$441</c:f>
              <c:numCache>
                <c:formatCode>#,##0.00</c:formatCode>
                <c:ptCount val="2"/>
                <c:pt idx="0">
                  <c:v>462867289.65000004</c:v>
                </c:pt>
                <c:pt idx="1">
                  <c:v>393437196.21900004</c:v>
                </c:pt>
              </c:numCache>
            </c:numRef>
          </c:val>
        </c:ser>
        <c:ser>
          <c:idx val="3"/>
          <c:order val="3"/>
          <c:tx>
            <c:strRef>
              <c:f>Sumár!$A$443</c:f>
              <c:strCache>
                <c:ptCount val="1"/>
                <c:pt idx="0">
                  <c:v>Predložené VO - stavebné práce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6"/>
              </a:solidFill>
              <a:ln w="12700" cap="flat" cmpd="sng" algn="ctr">
                <a:solidFill>
                  <a:schemeClr val="accent6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Sumár!$B$439:$C$439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Sumár!$B$443:$C$443</c:f>
              <c:numCache>
                <c:formatCode>#,##0.00</c:formatCode>
                <c:ptCount val="2"/>
                <c:pt idx="0">
                  <c:v>436349260.7594744</c:v>
                </c:pt>
                <c:pt idx="1">
                  <c:v>370896871.64555329</c:v>
                </c:pt>
              </c:numCache>
            </c:numRef>
          </c:val>
        </c:ser>
        <c:ser>
          <c:idx val="5"/>
          <c:order val="5"/>
          <c:tx>
            <c:strRef>
              <c:f>Sumár!$A$445</c:f>
              <c:strCache>
                <c:ptCount val="1"/>
                <c:pt idx="0">
                  <c:v>Skontrolované a ukončené VO - stavebné práce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2"/>
              </a:solidFill>
              <a:ln w="12700" cap="flat" cmpd="sng" algn="ctr">
                <a:solidFill>
                  <a:schemeClr val="accent2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Sumár!$B$439:$C$439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Sumár!$B$445:$C$445</c:f>
              <c:numCache>
                <c:formatCode>#,##0.00</c:formatCode>
                <c:ptCount val="2"/>
                <c:pt idx="0">
                  <c:v>306063617.76404405</c:v>
                </c:pt>
                <c:pt idx="1">
                  <c:v>260154075.09943742</c:v>
                </c:pt>
              </c:numCache>
            </c:numRef>
          </c:val>
        </c:ser>
        <c:ser>
          <c:idx val="6"/>
          <c:order val="6"/>
          <c:tx>
            <c:strRef>
              <c:f>Sumár!$A$446</c:f>
              <c:strCache>
                <c:ptCount val="1"/>
                <c:pt idx="0">
                  <c:v>Predložené ŽoP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6"/>
              </a:solidFill>
              <a:ln w="12700" cap="flat" cmpd="sng" algn="ctr">
                <a:solidFill>
                  <a:schemeClr val="accent6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Sumár!$B$439:$C$439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Sumár!$B$446:$C$446</c:f>
              <c:numCache>
                <c:formatCode>#,##0.00</c:formatCode>
                <c:ptCount val="2"/>
                <c:pt idx="0">
                  <c:v>122982239.68000001</c:v>
                </c:pt>
                <c:pt idx="1">
                  <c:v>103087218.25717218</c:v>
                </c:pt>
              </c:numCache>
            </c:numRef>
          </c:val>
        </c:ser>
        <c:ser>
          <c:idx val="7"/>
          <c:order val="7"/>
          <c:tx>
            <c:strRef>
              <c:f>Sumár!$A$447</c:f>
              <c:strCache>
                <c:ptCount val="1"/>
                <c:pt idx="0">
                  <c:v>Čerpanie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5"/>
              </a:solidFill>
              <a:ln w="12700" cap="flat" cmpd="sng" algn="ctr">
                <a:solidFill>
                  <a:schemeClr val="accent5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Sumár!$B$439:$C$439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Sumár!$B$447:$C$447</c:f>
              <c:numCache>
                <c:formatCode>#,##0.00</c:formatCode>
                <c:ptCount val="2"/>
                <c:pt idx="0">
                  <c:v>88745926.75</c:v>
                </c:pt>
                <c:pt idx="1">
                  <c:v>75434037.799999997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86429088"/>
        <c:axId val="186429480"/>
        <c:axId val="0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Sumár!$A$442</c15:sqref>
                        </c15:formulaRef>
                      </c:ext>
                    </c:extLst>
                    <c:strCache>
                      <c:ptCount val="1"/>
                      <c:pt idx="0">
                        <c:v>Predložené VO</c:v>
                      </c:pt>
                    </c:strCache>
                  </c:strRef>
                </c:tx>
                <c:spPr>
                  <a:gradFill rotWithShape="1">
                    <a:gsLst>
                      <a:gs pos="0">
                        <a:schemeClr val="accent4"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4"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4"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c:spPr>
                <c:invertIfNegative val="0"/>
                <c:dLbls>
                  <c:numFmt formatCode="#,##0" sourceLinked="0"/>
                  <c:spPr>
                    <a:solidFill>
                      <a:schemeClr val="accent4"/>
                    </a:solidFill>
                    <a:ln w="12700" cap="flat" cmpd="sng" algn="ctr">
                      <a:solidFill>
                        <a:schemeClr val="accent4">
                          <a:shade val="50000"/>
                        </a:schemeClr>
                      </a:solidFill>
                      <a:prstDash val="solid"/>
                      <a:miter lim="800000"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Sumár!$B$439:$C$439</c15:sqref>
                        </c15:formulaRef>
                      </c:ext>
                    </c:extLst>
                    <c:strCache>
                      <c:ptCount val="2"/>
                      <c:pt idx="0">
                        <c:v>COV</c:v>
                      </c:pt>
                      <c:pt idx="1">
                        <c:v>KF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Sumár!$B$442:$C$442</c15:sqref>
                        </c15:formulaRef>
                      </c:ext>
                    </c:extLst>
                    <c:numCache>
                      <c:formatCode>#,##0.00</c:formatCode>
                      <c:ptCount val="2"/>
                      <c:pt idx="0">
                        <c:v>439734980.12828338</c:v>
                      </c:pt>
                      <c:pt idx="1">
                        <c:v>373774733.10904092</c:v>
                      </c:pt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Sumár!$A$444</c15:sqref>
                        </c15:formulaRef>
                      </c:ext>
                    </c:extLst>
                    <c:strCache>
                      <c:ptCount val="1"/>
                      <c:pt idx="0">
                        <c:v>Skontrolované a ukončené VO</c:v>
                      </c:pt>
                    </c:strCache>
                  </c:strRef>
                </c:tx>
                <c:spPr>
                  <a:gradFill rotWithShape="1">
                    <a:gsLst>
                      <a:gs pos="0">
                        <a:schemeClr val="accent5">
                          <a:lumMod val="60000"/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5">
                          <a:lumMod val="60000"/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5">
                          <a:lumMod val="60000"/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  <a:scene3d>
                    <a:camera prst="orthographicFront"/>
                    <a:lightRig rig="threePt" dir="t"/>
                  </a:scene3d>
                  <a:sp3d>
                    <a:bevelT/>
                  </a:sp3d>
                </c:spPr>
                <c:invertIfNegative val="0"/>
                <c:dLbls>
                  <c:numFmt formatCode="#,##0" sourceLinked="0"/>
                  <c:spPr>
                    <a:solidFill>
                      <a:schemeClr val="accent6"/>
                    </a:solidFill>
                    <a:ln w="12700" cap="flat" cmpd="sng" algn="ctr">
                      <a:solidFill>
                        <a:schemeClr val="accent6">
                          <a:shade val="50000"/>
                        </a:schemeClr>
                      </a:solidFill>
                      <a:prstDash val="solid"/>
                      <a:miter lim="800000"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Sumár!$B$439:$C$439</c15:sqref>
                        </c15:formulaRef>
                      </c:ext>
                    </c:extLst>
                    <c:strCache>
                      <c:ptCount val="2"/>
                      <c:pt idx="0">
                        <c:v>COV</c:v>
                      </c:pt>
                      <c:pt idx="1">
                        <c:v>KF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Sumár!$B$444:$C$444</c15:sqref>
                        </c15:formulaRef>
                      </c:ext>
                    </c:extLst>
                    <c:numCache>
                      <c:formatCode>#,##0.00</c:formatCode>
                      <c:ptCount val="2"/>
                      <c:pt idx="0">
                        <c:v>309139685.68227649</c:v>
                      </c:pt>
                      <c:pt idx="1">
                        <c:v>262768732.82993507</c:v>
                      </c:pt>
                    </c:numCache>
                  </c:numRef>
                </c:val>
              </c15:ser>
            </c15:filteredBarSeries>
          </c:ext>
        </c:extLst>
      </c:bar3DChart>
      <c:catAx>
        <c:axId val="186429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86429480"/>
        <c:crosses val="autoZero"/>
        <c:auto val="1"/>
        <c:lblAlgn val="ctr"/>
        <c:lblOffset val="100"/>
        <c:noMultiLvlLbl val="0"/>
      </c:catAx>
      <c:valAx>
        <c:axId val="186429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86429088"/>
        <c:crosses val="autoZero"/>
        <c:crossBetween val="between"/>
        <c:dispUnits>
          <c:builtInUnit val="millions"/>
          <c:dispUnitsLbl>
            <c:layout/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sk-SK"/>
                    <a:t>mil. €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Sumár!$A$416</c:f>
              <c:strCache>
                <c:ptCount val="1"/>
                <c:pt idx="0">
                  <c:v>Pôvodné kontrahovanie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6"/>
              </a:solidFill>
              <a:ln w="12700" cap="flat" cmpd="sng" algn="ctr">
                <a:solidFill>
                  <a:schemeClr val="accent6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Sumár!$B$415:$C$415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Sumár!$B$416:$C$416</c:f>
              <c:numCache>
                <c:formatCode>#,##0.00</c:formatCode>
                <c:ptCount val="2"/>
                <c:pt idx="0">
                  <c:v>30848033.509999998</c:v>
                </c:pt>
                <c:pt idx="1">
                  <c:v>26220828.476500001</c:v>
                </c:pt>
              </c:numCache>
            </c:numRef>
          </c:val>
        </c:ser>
        <c:ser>
          <c:idx val="1"/>
          <c:order val="1"/>
          <c:tx>
            <c:strRef>
              <c:f>Sumár!$A$417</c:f>
              <c:strCache>
                <c:ptCount val="1"/>
                <c:pt idx="0">
                  <c:v>Kontrahovanie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5"/>
              </a:solidFill>
              <a:ln w="12700" cap="flat" cmpd="sng" algn="ctr">
                <a:solidFill>
                  <a:schemeClr val="accent5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Sumár!$B$415:$C$415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Sumár!$B$417:$C$417</c:f>
              <c:numCache>
                <c:formatCode>#,##0.00</c:formatCode>
                <c:ptCount val="2"/>
                <c:pt idx="0">
                  <c:v>30848033.509999998</c:v>
                </c:pt>
                <c:pt idx="1">
                  <c:v>26220828.476500001</c:v>
                </c:pt>
              </c:numCache>
            </c:numRef>
          </c:val>
        </c:ser>
        <c:ser>
          <c:idx val="2"/>
          <c:order val="2"/>
          <c:tx>
            <c:strRef>
              <c:f>Sumár!$A$418</c:f>
              <c:strCache>
                <c:ptCount val="1"/>
                <c:pt idx="0">
                  <c:v>Predložené VO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4"/>
              </a:solidFill>
              <a:ln w="12700" cap="flat" cmpd="sng" algn="ctr">
                <a:solidFill>
                  <a:schemeClr val="accent4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Sumár!$B$415:$C$415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Sumár!$B$418:$C$418</c:f>
              <c:numCache>
                <c:formatCode>#,##0.00</c:formatCode>
                <c:ptCount val="2"/>
                <c:pt idx="0">
                  <c:v>18336856.735800002</c:v>
                </c:pt>
                <c:pt idx="1">
                  <c:v>15571087.722029999</c:v>
                </c:pt>
              </c:numCache>
            </c:numRef>
          </c:val>
        </c:ser>
        <c:ser>
          <c:idx val="3"/>
          <c:order val="3"/>
          <c:tx>
            <c:strRef>
              <c:f>Sumár!$A$419</c:f>
              <c:strCache>
                <c:ptCount val="1"/>
                <c:pt idx="0">
                  <c:v>Skontrolované a ukončené VO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6"/>
              </a:solidFill>
              <a:ln w="12700" cap="flat" cmpd="sng" algn="ctr">
                <a:solidFill>
                  <a:schemeClr val="accent6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Sumár!$B$415:$C$415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Sumár!$B$419:$C$419</c:f>
              <c:numCache>
                <c:formatCode>#,##0.00</c:formatCode>
                <c:ptCount val="2"/>
                <c:pt idx="0">
                  <c:v>10397502.091800001</c:v>
                </c:pt>
                <c:pt idx="1">
                  <c:v>8837876.7780300006</c:v>
                </c:pt>
              </c:numCache>
            </c:numRef>
          </c:val>
        </c:ser>
        <c:ser>
          <c:idx val="4"/>
          <c:order val="4"/>
          <c:tx>
            <c:strRef>
              <c:f>Sumár!$A$420</c:f>
              <c:strCache>
                <c:ptCount val="1"/>
                <c:pt idx="0">
                  <c:v>Predložené ŽoP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c:spPr>
          <c:invertIfNegative val="0"/>
          <c:dLbls>
            <c:numFmt formatCode="#,##0.0" sourceLinked="0"/>
            <c:spPr>
              <a:solidFill>
                <a:schemeClr val="accent5"/>
              </a:solidFill>
              <a:ln w="12700" cap="flat" cmpd="sng" algn="ctr">
                <a:solidFill>
                  <a:schemeClr val="accent5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Sumár!$B$415:$C$415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Sumár!$B$420:$C$420</c:f>
              <c:numCache>
                <c:formatCode>#,##0.00</c:formatCode>
                <c:ptCount val="2"/>
                <c:pt idx="0">
                  <c:v>3072468.62</c:v>
                </c:pt>
                <c:pt idx="1">
                  <c:v>2611598.3285000003</c:v>
                </c:pt>
              </c:numCache>
            </c:numRef>
          </c:val>
        </c:ser>
        <c:ser>
          <c:idx val="5"/>
          <c:order val="5"/>
          <c:tx>
            <c:strRef>
              <c:f>Sumár!$A$421</c:f>
              <c:strCache>
                <c:ptCount val="1"/>
                <c:pt idx="0">
                  <c:v>Čerpanie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/>
            </a:sp3d>
          </c:spPr>
          <c:invertIfNegative val="0"/>
          <c:dLbls>
            <c:numFmt formatCode="#,##0.0" sourceLinked="0"/>
            <c:spPr>
              <a:solidFill>
                <a:schemeClr val="accent2"/>
              </a:solidFill>
              <a:ln w="12700" cap="flat" cmpd="sng" algn="ctr">
                <a:solidFill>
                  <a:schemeClr val="accent2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Sumár!$B$415:$C$415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Sumár!$B$421:$C$421</c:f>
              <c:numCache>
                <c:formatCode>#,##0.00</c:formatCode>
                <c:ptCount val="2"/>
                <c:pt idx="0">
                  <c:v>2222583.81</c:v>
                </c:pt>
                <c:pt idx="1">
                  <c:v>1889196.24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86430264"/>
        <c:axId val="186430656"/>
        <c:axId val="0"/>
      </c:bar3DChart>
      <c:catAx>
        <c:axId val="186430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86430656"/>
        <c:crosses val="autoZero"/>
        <c:auto val="1"/>
        <c:lblAlgn val="ctr"/>
        <c:lblOffset val="100"/>
        <c:noMultiLvlLbl val="0"/>
      </c:catAx>
      <c:valAx>
        <c:axId val="186430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86430264"/>
        <c:crosses val="autoZero"/>
        <c:crossBetween val="between"/>
        <c:dispUnits>
          <c:builtInUnit val="millions"/>
          <c:dispUnitsLbl>
            <c:layout/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sk-SK" sz="1200"/>
                    <a:t>mil. €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Sumár!$A$393</c:f>
              <c:strCache>
                <c:ptCount val="1"/>
                <c:pt idx="0">
                  <c:v>Pôvodné kontrahovanie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6"/>
              </a:solidFill>
              <a:ln w="12700" cap="flat" cmpd="sng" algn="ctr">
                <a:solidFill>
                  <a:schemeClr val="accent6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Sumár!$B$392:$C$392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Sumár!$B$393:$C$393</c:f>
              <c:numCache>
                <c:formatCode>#,##0.00</c:formatCode>
                <c:ptCount val="2"/>
                <c:pt idx="0">
                  <c:v>147819794.47</c:v>
                </c:pt>
                <c:pt idx="1">
                  <c:v>105364204.17999999</c:v>
                </c:pt>
              </c:numCache>
            </c:numRef>
          </c:val>
        </c:ser>
        <c:ser>
          <c:idx val="1"/>
          <c:order val="1"/>
          <c:tx>
            <c:strRef>
              <c:f>Sumár!$A$394</c:f>
              <c:strCache>
                <c:ptCount val="1"/>
                <c:pt idx="0">
                  <c:v>Kontrahovanie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5"/>
              </a:solidFill>
              <a:ln w="12700" cap="flat" cmpd="sng" algn="ctr">
                <a:solidFill>
                  <a:schemeClr val="accent5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Sumár!$B$392:$C$392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Sumár!$B$394:$C$394</c:f>
              <c:numCache>
                <c:formatCode>#,##0.00</c:formatCode>
                <c:ptCount val="2"/>
                <c:pt idx="0">
                  <c:v>134850837.13999999</c:v>
                </c:pt>
                <c:pt idx="1">
                  <c:v>98181417.230000004</c:v>
                </c:pt>
              </c:numCache>
            </c:numRef>
          </c:val>
        </c:ser>
        <c:ser>
          <c:idx val="2"/>
          <c:order val="2"/>
          <c:tx>
            <c:strRef>
              <c:f>Sumár!$A$395</c:f>
              <c:strCache>
                <c:ptCount val="1"/>
                <c:pt idx="0">
                  <c:v>Predložené VO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4"/>
              </a:solidFill>
              <a:ln w="12700" cap="flat" cmpd="sng" algn="ctr">
                <a:solidFill>
                  <a:schemeClr val="accent4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Sumár!$B$392:$C$392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Sumár!$B$395:$C$395</c:f>
              <c:numCache>
                <c:formatCode>#,##0.00</c:formatCode>
                <c:ptCount val="2"/>
                <c:pt idx="0">
                  <c:v>122514194.56999999</c:v>
                </c:pt>
                <c:pt idx="1">
                  <c:v>90062545.590499997</c:v>
                </c:pt>
              </c:numCache>
            </c:numRef>
          </c:val>
        </c:ser>
        <c:ser>
          <c:idx val="3"/>
          <c:order val="3"/>
          <c:tx>
            <c:strRef>
              <c:f>Sumár!$A$396</c:f>
              <c:strCache>
                <c:ptCount val="1"/>
                <c:pt idx="0">
                  <c:v>Skontrolované a ukončené VO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6"/>
              </a:solidFill>
              <a:ln w="12700" cap="flat" cmpd="sng" algn="ctr">
                <a:solidFill>
                  <a:schemeClr val="accent6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Sumár!$B$392:$C$392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Sumár!$B$396:$C$396</c:f>
              <c:numCache>
                <c:formatCode>#,##0.00</c:formatCode>
                <c:ptCount val="2"/>
                <c:pt idx="0">
                  <c:v>53430321.489999995</c:v>
                </c:pt>
                <c:pt idx="1">
                  <c:v>37800815.396499999</c:v>
                </c:pt>
              </c:numCache>
            </c:numRef>
          </c:val>
        </c:ser>
        <c:ser>
          <c:idx val="4"/>
          <c:order val="4"/>
          <c:tx>
            <c:strRef>
              <c:f>Sumár!$A$397</c:f>
              <c:strCache>
                <c:ptCount val="1"/>
                <c:pt idx="0">
                  <c:v>Predložené ŽoP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" sourceLinked="0"/>
            <c:spPr>
              <a:solidFill>
                <a:schemeClr val="accent5"/>
              </a:solidFill>
              <a:ln w="12700" cap="flat" cmpd="sng" algn="ctr">
                <a:solidFill>
                  <a:schemeClr val="accent5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Sumár!$B$392:$C$392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Sumár!$B$397:$C$397</c:f>
              <c:numCache>
                <c:formatCode>#,##0.00</c:formatCode>
                <c:ptCount val="2"/>
                <c:pt idx="0">
                  <c:v>2989866</c:v>
                </c:pt>
                <c:pt idx="1">
                  <c:v>2352126.2999999998</c:v>
                </c:pt>
              </c:numCache>
            </c:numRef>
          </c:val>
        </c:ser>
        <c:ser>
          <c:idx val="5"/>
          <c:order val="5"/>
          <c:tx>
            <c:strRef>
              <c:f>Sumár!$A$398</c:f>
              <c:strCache>
                <c:ptCount val="1"/>
                <c:pt idx="0">
                  <c:v>Čerpanie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.0" sourceLinked="0"/>
            <c:spPr>
              <a:solidFill>
                <a:schemeClr val="accent2"/>
              </a:solidFill>
              <a:ln w="12700" cap="flat" cmpd="sng" algn="ctr">
                <a:solidFill>
                  <a:schemeClr val="accent2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Sumár!$B$392:$C$392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Sumár!$B$398:$C$398</c:f>
              <c:numCache>
                <c:formatCode>#,##0.00</c:formatCode>
                <c:ptCount val="2"/>
                <c:pt idx="0">
                  <c:v>1552806</c:v>
                </c:pt>
                <c:pt idx="1">
                  <c:v>1243893.3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87431776"/>
        <c:axId val="187432168"/>
        <c:axId val="0"/>
      </c:bar3DChart>
      <c:catAx>
        <c:axId val="187431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87432168"/>
        <c:crosses val="autoZero"/>
        <c:auto val="1"/>
        <c:lblAlgn val="ctr"/>
        <c:lblOffset val="100"/>
        <c:noMultiLvlLbl val="0"/>
      </c:catAx>
      <c:valAx>
        <c:axId val="187432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87431776"/>
        <c:crosses val="autoZero"/>
        <c:crossBetween val="between"/>
        <c:dispUnits>
          <c:builtInUnit val="millions"/>
          <c:dispUnitsLbl>
            <c:layout/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sk-SK"/>
                    <a:t>mil. €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pivotSource>
    <c:name>[Denný prehľad stavu VO update vzorcov.xlsx]sumár!Kontingenčná tabuľka1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>
              <a:tint val="58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4.248293963254593E-2"/>
              <c:y val="-7.4183435403907842E-3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9E4E5714-61A0-475C-BCBF-8790613BC089}" type="CATEGORYNAME">
                  <a:rPr lang="en-US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r>
                  <a:rPr lang="en-US" baseline="0">
                    <a:solidFill>
                      <a:schemeClr val="tx2"/>
                    </a:solidFill>
                  </a:rPr>
                  <a:t>
</a:t>
                </a:r>
                <a:fld id="{A567AB77-A3C4-4598-B680-01876CE1FFDD}" type="PERCENTAGE">
                  <a:rPr lang="en-US" baseline="0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[PERCENTO]</a:t>
                </a:fld>
                <a:endParaRPr lang="en-US" baseline="0">
                  <a:solidFill>
                    <a:schemeClr val="tx2"/>
                  </a:solidFill>
                </a:endParaRPr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2"/>
        <c:spPr>
          <a:solidFill>
            <a:schemeClr val="accent1">
              <a:tint val="86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2.7411817425260867E-3"/>
              <c:y val="-3.5773913677456984E-2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FD4D2A84-2E4D-442B-9ABD-EEF96CC2D815}" type="CATEGORYNAME">
                  <a:rPr lang="en-US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r>
                  <a:rPr lang="en-US" baseline="0">
                    <a:solidFill>
                      <a:schemeClr val="tx2"/>
                    </a:solidFill>
                  </a:rPr>
                  <a:t>
</a:t>
                </a:r>
                <a:fld id="{4FAD33AC-8A51-44C5-A95E-0DBA4B0E37F7}" type="PERCENTAGE">
                  <a:rPr lang="en-US" baseline="0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[PERCENTO]</a:t>
                </a:fld>
                <a:endParaRPr lang="en-US" baseline="0">
                  <a:solidFill>
                    <a:schemeClr val="tx2"/>
                  </a:solidFill>
                </a:endParaRPr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3"/>
        <c:spPr>
          <a:solidFill>
            <a:schemeClr val="accent1">
              <a:shade val="86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9.258661417322829E-2"/>
              <c:y val="-2.9396325459317583E-3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BEDA46A1-DF2E-4A64-B888-2A91B85C3B74}" type="CATEGORYNAME">
                  <a:rPr lang="en-US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r>
                  <a:rPr lang="en-US" baseline="0">
                    <a:solidFill>
                      <a:schemeClr val="tx2"/>
                    </a:solidFill>
                  </a:rPr>
                  <a:t>
</a:t>
                </a:r>
                <a:fld id="{D383056C-A944-4561-8833-87C689F228BF}" type="PERCENTAGE">
                  <a:rPr lang="en-US" baseline="0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[PERCENTO]</a:t>
                </a:fld>
                <a:endParaRPr lang="en-US" baseline="0">
                  <a:solidFill>
                    <a:schemeClr val="tx2"/>
                  </a:solidFill>
                </a:endParaRPr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layout>
                <c:manualLayout>
                  <c:w val="0.22959733158355206"/>
                  <c:h val="0.18340296004666085"/>
                </c:manualLayout>
              </c15:layout>
              <c15:dlblFieldTable/>
              <c15:showDataLabelsRange val="0"/>
            </c:ext>
          </c:extLst>
        </c:dLbl>
      </c:pivotFmt>
      <c:pivotFmt>
        <c:idx val="4"/>
        <c:spPr>
          <a:solidFill>
            <a:schemeClr val="accent1">
              <a:shade val="58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2.8984486695260655E-2"/>
              <c:y val="-8.8591426071741058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>
              <a:tint val="58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4.248293963254593E-2"/>
              <c:y val="-7.4183435403907842E-3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9E4E5714-61A0-475C-BCBF-8790613BC089}" type="CATEGORYNAME">
                  <a:rPr lang="en-US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r>
                  <a:rPr lang="en-US" baseline="0">
                    <a:solidFill>
                      <a:schemeClr val="tx2"/>
                    </a:solidFill>
                  </a:rPr>
                  <a:t>
</a:t>
                </a:r>
                <a:fld id="{A567AB77-A3C4-4598-B680-01876CE1FFDD}" type="PERCENTAGE">
                  <a:rPr lang="en-US" baseline="0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[PERCENTO]</a:t>
                </a:fld>
                <a:endParaRPr lang="en-US" baseline="0">
                  <a:solidFill>
                    <a:schemeClr val="tx2"/>
                  </a:solidFill>
                </a:endParaRPr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7"/>
        <c:spPr>
          <a:solidFill>
            <a:schemeClr val="accent1">
              <a:tint val="86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2.7411817425260867E-3"/>
              <c:y val="-3.5773913677456984E-2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FD4D2A84-2E4D-442B-9ABD-EEF96CC2D815}" type="CATEGORYNAME">
                  <a:rPr lang="en-US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r>
                  <a:rPr lang="en-US" baseline="0">
                    <a:solidFill>
                      <a:schemeClr val="tx2"/>
                    </a:solidFill>
                  </a:rPr>
                  <a:t>
</a:t>
                </a:r>
                <a:fld id="{4FAD33AC-8A51-44C5-A95E-0DBA4B0E37F7}" type="PERCENTAGE">
                  <a:rPr lang="en-US" baseline="0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[PERCENTO]</a:t>
                </a:fld>
                <a:endParaRPr lang="en-US" baseline="0">
                  <a:solidFill>
                    <a:schemeClr val="tx2"/>
                  </a:solidFill>
                </a:endParaRPr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8"/>
        <c:spPr>
          <a:solidFill>
            <a:schemeClr val="accent1">
              <a:shade val="86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9.258661417322829E-2"/>
              <c:y val="-2.9396325459317583E-3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BEDA46A1-DF2E-4A64-B888-2A91B85C3B74}" type="CATEGORYNAME">
                  <a:rPr lang="en-US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r>
                  <a:rPr lang="en-US" baseline="0">
                    <a:solidFill>
                      <a:schemeClr val="tx2"/>
                    </a:solidFill>
                  </a:rPr>
                  <a:t>
</a:t>
                </a:r>
                <a:fld id="{D383056C-A944-4561-8833-87C689F228BF}" type="PERCENTAGE">
                  <a:rPr lang="en-US" baseline="0">
                    <a:solidFill>
                      <a:schemeClr val="tx2"/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[PERCENTO]</a:t>
                </a:fld>
                <a:endParaRPr lang="en-US" baseline="0">
                  <a:solidFill>
                    <a:schemeClr val="tx2"/>
                  </a:solidFill>
                </a:endParaRPr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layout>
                <c:manualLayout>
                  <c:w val="0.22959733158355206"/>
                  <c:h val="0.18340296004666085"/>
                </c:manualLayout>
              </c15:layout>
              <c15:dlblFieldTable/>
              <c15:showDataLabelsRange val="0"/>
            </c:ext>
          </c:extLst>
        </c:dLbl>
      </c:pivotFmt>
      <c:pivotFmt>
        <c:idx val="9"/>
        <c:spPr>
          <a:solidFill>
            <a:schemeClr val="accent1">
              <a:shade val="58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2.8984486695260655E-2"/>
              <c:y val="-8.8591426071741058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sumár!$B$1</c:f>
              <c:strCache>
                <c:ptCount val="1"/>
                <c:pt idx="0">
                  <c:v>Celková hodnota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tint val="58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1">
                  <a:tint val="86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1">
                  <a:shade val="86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1">
                  <a:shade val="58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4.248293963254593E-2"/>
                  <c:y val="-7.4183435403907842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9E4E5714-61A0-475C-BCBF-8790613BC089}" type="CATEGORYNAME">
                      <a:rPr lang="en-US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[NÁZOV KATEGÓRIE]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
</a:t>
                    </a:r>
                    <a:fld id="{A567AB77-A3C4-4598-B680-01876CE1FFDD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[PERCENTO]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2.7411817425260867E-3"/>
                  <c:y val="-3.5773913677456984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FD4D2A84-2E4D-442B-9ABD-EEF96CC2D815}" type="CATEGORYNAME">
                      <a:rPr lang="en-US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[NÁZOV KATEGÓRIE]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
</a:t>
                    </a:r>
                    <a:fld id="{4FAD33AC-8A51-44C5-A95E-0DBA4B0E37F7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[PERCENTO]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9.258661417322829E-2"/>
                  <c:y val="-2.9396325459317583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000" b="1" i="0" u="none" strike="noStrike" kern="1200" spc="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BEDA46A1-DF2E-4A64-B888-2A91B85C3B74}" type="CATEGORYNAME">
                      <a:rPr lang="en-US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[NÁZOV KATEGÓRIE]</a:t>
                    </a:fld>
                    <a:r>
                      <a:rPr lang="en-US" baseline="0">
                        <a:solidFill>
                          <a:schemeClr val="tx1"/>
                        </a:solidFill>
                      </a:rPr>
                      <a:t>
</a:t>
                    </a:r>
                    <a:fld id="{D383056C-A944-4561-8833-87C689F228BF}" type="PERCENTAGE">
                      <a:rPr lang="en-US" baseline="0">
                        <a:solidFill>
                          <a:schemeClr val="tx1"/>
                        </a:solidFill>
                      </a:rPr>
                      <a:pPr>
                        <a:defRPr>
                          <a:solidFill>
                            <a:schemeClr val="tx1"/>
                          </a:solidFill>
                        </a:defRPr>
                      </a:pPr>
                      <a:t>[PERCENTO]</a:t>
                    </a:fld>
                    <a:endParaRPr lang="en-US" baseline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959733158355206"/>
                      <c:h val="0.18340296004666085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2.8984486695260655E-2"/>
                  <c:y val="-8.859142607174105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sumár!$A$2:$A$6</c:f>
              <c:strCache>
                <c:ptCount val="4"/>
                <c:pt idx="0">
                  <c:v>1. ex - ante</c:v>
                </c:pt>
                <c:pt idx="1">
                  <c:v>2. ex - ante</c:v>
                </c:pt>
                <c:pt idx="2">
                  <c:v>následná ex - post</c:v>
                </c:pt>
                <c:pt idx="3">
                  <c:v>štandardná ex - post</c:v>
                </c:pt>
              </c:strCache>
            </c:strRef>
          </c:cat>
          <c:val>
            <c:numRef>
              <c:f>sumár!$B$2:$B$6</c:f>
              <c:numCache>
                <c:formatCode>#,##0</c:formatCode>
                <c:ptCount val="4"/>
                <c:pt idx="0">
                  <c:v>195</c:v>
                </c:pt>
                <c:pt idx="1">
                  <c:v>305</c:v>
                </c:pt>
                <c:pt idx="2">
                  <c:v>142</c:v>
                </c:pt>
                <c:pt idx="3">
                  <c:v>552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</c14:pivotOptions>
    </c:ext>
  </c:extLst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sumár!$E$19</c:f>
              <c:strCache>
                <c:ptCount val="1"/>
                <c:pt idx="0">
                  <c:v>Počet z ITMS kód projektu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tint val="58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6">
                  <a:tint val="86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6">
                  <a:shade val="86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6">
                  <a:shade val="58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6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sumár!$D$20:$D$23</c:f>
              <c:strCache>
                <c:ptCount val="4"/>
                <c:pt idx="0">
                  <c:v>ZsNH</c:v>
                </c:pt>
                <c:pt idx="1">
                  <c:v>Podlimit cez EKS</c:v>
                </c:pt>
                <c:pt idx="2">
                  <c:v>Podlimit</c:v>
                </c:pt>
                <c:pt idx="3">
                  <c:v>Nadlimit</c:v>
                </c:pt>
              </c:strCache>
            </c:strRef>
          </c:cat>
          <c:val>
            <c:numRef>
              <c:f>sumár!$E$20:$E$23</c:f>
              <c:numCache>
                <c:formatCode>#,##0</c:formatCode>
                <c:ptCount val="4"/>
                <c:pt idx="0">
                  <c:v>424</c:v>
                </c:pt>
                <c:pt idx="1">
                  <c:v>201</c:v>
                </c:pt>
                <c:pt idx="2">
                  <c:v>251</c:v>
                </c:pt>
                <c:pt idx="3">
                  <c:v>304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Hárok1!$B$4:$B$6</c:f>
              <c:strCache>
                <c:ptCount val="3"/>
                <c:pt idx="0">
                  <c:v>Vybavené VO</c:v>
                </c:pt>
                <c:pt idx="1">
                  <c:v>Zrušené VO</c:v>
                </c:pt>
                <c:pt idx="2">
                  <c:v>Prebiehajúce VO</c:v>
                </c:pt>
              </c:strCache>
            </c:strRef>
          </c:cat>
          <c:val>
            <c:numRef>
              <c:f>Hárok1!$C$4:$C$6</c:f>
              <c:numCache>
                <c:formatCode>General</c:formatCode>
                <c:ptCount val="3"/>
                <c:pt idx="0">
                  <c:v>917</c:v>
                </c:pt>
                <c:pt idx="1">
                  <c:v>102</c:v>
                </c:pt>
                <c:pt idx="2">
                  <c:v>210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55B848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6.3888888888888884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rgbClr val="55B848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5.5555555555555552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97222222222223"/>
                      <c:h val="0.13247703412073492"/>
                    </c:manualLayout>
                  </c15:layout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0936132983377078E-7"/>
                  <c:y val="6.481481481481481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352777777777773"/>
                      <c:h val="0.23527777777777778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Hárok1!$B$9:$B$12</c:f>
              <c:strCache>
                <c:ptCount val="4"/>
                <c:pt idx="0">
                  <c:v>Povodne</c:v>
                </c:pt>
                <c:pt idx="1">
                  <c:v>Ochrana ovzdušia</c:v>
                </c:pt>
                <c:pt idx="2">
                  <c:v>Voda</c:v>
                </c:pt>
                <c:pt idx="3">
                  <c:v>Odpady a enviromentálne záťaže</c:v>
                </c:pt>
              </c:strCache>
            </c:strRef>
          </c:cat>
          <c:val>
            <c:numRef>
              <c:f>Hárok1!$C$9:$C$12</c:f>
              <c:numCache>
                <c:formatCode>General</c:formatCode>
                <c:ptCount val="4"/>
                <c:pt idx="0">
                  <c:v>43</c:v>
                </c:pt>
                <c:pt idx="1">
                  <c:v>46</c:v>
                </c:pt>
                <c:pt idx="2">
                  <c:v>174</c:v>
                </c:pt>
                <c:pt idx="3">
                  <c:v>866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Sumár!$H$366</c:f>
              <c:strCache>
                <c:ptCount val="1"/>
                <c:pt idx="0">
                  <c:v>NFP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rgbClr val="55B848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4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spc="0" baseline="0">
                      <a:solidFill>
                        <a:srgbClr val="55B848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Sumár!$G$367:$G$371</c:f>
              <c:strCache>
                <c:ptCount val="4"/>
                <c:pt idx="1">
                  <c:v>Doposiaľ nezabezpečená časť NFP</c:v>
                </c:pt>
                <c:pt idx="2">
                  <c:v>Vystavené blankozmenky</c:v>
                </c:pt>
                <c:pt idx="3">
                  <c:v>Záložné zmluvy</c:v>
                </c:pt>
              </c:strCache>
            </c:strRef>
          </c:cat>
          <c:val>
            <c:numRef>
              <c:f>Sumár!$H$367:$H$371</c:f>
              <c:numCache>
                <c:formatCode>General</c:formatCode>
                <c:ptCount val="5"/>
                <c:pt idx="1">
                  <c:v>465147024.99599993</c:v>
                </c:pt>
                <c:pt idx="2">
                  <c:v>161551901.02000001</c:v>
                </c:pt>
                <c:pt idx="3">
                  <c:v>4030107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0"/>
      <c:hPercent val="100"/>
      <c:rotY val="20"/>
      <c:depthPercent val="90"/>
      <c:rAngAx val="1"/>
    </c:view3D>
    <c:floor>
      <c:thickness val="0"/>
      <c:spPr>
        <a:noFill/>
        <a:ln>
          <a:noFill/>
        </a:ln>
        <a:effectLst/>
        <a:scene3d>
          <a:camera prst="orthographicFront"/>
          <a:lightRig rig="threePt" dir="t"/>
        </a:scene3d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Sumár!$E$56</c:f>
              <c:strCache>
                <c:ptCount val="1"/>
                <c:pt idx="0">
                  <c:v>Kontrahovanie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114300" prst="artDeco"/>
            </a:sp3d>
          </c:spPr>
          <c:invertIfNegative val="0"/>
          <c:cat>
            <c:strRef>
              <c:f>Sumár!$F$55</c:f>
              <c:strCache>
                <c:ptCount val="1"/>
                <c:pt idx="0">
                  <c:v>Kotrahovanie</c:v>
                </c:pt>
              </c:strCache>
            </c:strRef>
          </c:cat>
          <c:val>
            <c:numRef>
              <c:f>Sumár!$F$56</c:f>
              <c:numCache>
                <c:formatCode>#,##0.00</c:formatCode>
                <c:ptCount val="1"/>
                <c:pt idx="0">
                  <c:v>695485352.03549993</c:v>
                </c:pt>
              </c:numCache>
            </c:numRef>
          </c:val>
        </c:ser>
        <c:ser>
          <c:idx val="1"/>
          <c:order val="1"/>
          <c:tx>
            <c:strRef>
              <c:f>Sumár!$E$57</c:f>
              <c:strCache>
                <c:ptCount val="1"/>
                <c:pt idx="0">
                  <c:v>Mimoriadne ukončené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114300" prst="artDeco"/>
            </a:sp3d>
          </c:spPr>
          <c:invertIfNegative val="0"/>
          <c:cat>
            <c:strRef>
              <c:f>Sumár!$F$55</c:f>
              <c:strCache>
                <c:ptCount val="1"/>
                <c:pt idx="0">
                  <c:v>Kotrahovanie</c:v>
                </c:pt>
              </c:strCache>
            </c:strRef>
          </c:cat>
          <c:val>
            <c:numRef>
              <c:f>Sumár!$F$57</c:f>
              <c:numCache>
                <c:formatCode>#,##0.00</c:formatCode>
                <c:ptCount val="1"/>
                <c:pt idx="0">
                  <c:v>52491943.619999997</c:v>
                </c:pt>
              </c:numCache>
            </c:numRef>
          </c:val>
        </c:ser>
        <c:ser>
          <c:idx val="2"/>
          <c:order val="2"/>
          <c:tx>
            <c:strRef>
              <c:f>Sumár!$E$58</c:f>
              <c:strCache>
                <c:ptCount val="1"/>
                <c:pt idx="0">
                  <c:v>Dodatkami znížené kontrahovanie</c:v>
                </c:pt>
              </c:strCache>
            </c:strRef>
          </c:tx>
          <c:spPr>
            <a:solidFill>
              <a:srgbClr val="55B848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>
                <a:rot lat="0" lon="0" rev="1200000"/>
              </a:lightRig>
            </a:scene3d>
            <a:sp3d>
              <a:bevelT w="114300" prst="artDeco"/>
            </a:sp3d>
          </c:spPr>
          <c:invertIfNegative val="0"/>
          <c:cat>
            <c:strRef>
              <c:f>Sumár!$F$55</c:f>
              <c:strCache>
                <c:ptCount val="1"/>
                <c:pt idx="0">
                  <c:v>Kotrahovanie</c:v>
                </c:pt>
              </c:strCache>
            </c:strRef>
          </c:cat>
          <c:val>
            <c:numRef>
              <c:f>Sumár!$F$58</c:f>
              <c:numCache>
                <c:formatCode>#,##0.00</c:formatCode>
                <c:ptCount val="1"/>
                <c:pt idx="0">
                  <c:v>8021712.9199999571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2113376"/>
        <c:axId val="141616040"/>
        <c:axId val="0"/>
      </c:bar3DChart>
      <c:catAx>
        <c:axId val="1421133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1616040"/>
        <c:crosses val="autoZero"/>
        <c:auto val="1"/>
        <c:lblAlgn val="ctr"/>
        <c:lblOffset val="100"/>
        <c:noMultiLvlLbl val="0"/>
      </c:catAx>
      <c:valAx>
        <c:axId val="141616040"/>
        <c:scaling>
          <c:orientation val="minMax"/>
          <c:max val="8000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42113376"/>
        <c:crosses val="autoZero"/>
        <c:crossBetween val="between"/>
        <c:majorUnit val="100000000"/>
        <c:dispUnits>
          <c:builtInUnit val="millions"/>
          <c:dispUnitsLbl>
            <c:layout>
              <c:manualLayout>
                <c:xMode val="edge"/>
                <c:yMode val="edge"/>
                <c:x val="1.921011842023684E-2"/>
                <c:y val="0.52129550791796964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sk-SK"/>
                    <a:t>mil. €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Export!$B$9</c:f>
              <c:strCache>
                <c:ptCount val="1"/>
                <c:pt idx="0">
                  <c:v>COV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"/>
            </a:sp3d>
          </c:spPr>
          <c:invertIfNegative val="0"/>
          <c:cat>
            <c:strRef>
              <c:f>Export!$A$10:$A$12</c:f>
              <c:strCache>
                <c:ptCount val="3"/>
                <c:pt idx="0">
                  <c:v>Kontrahovanie</c:v>
                </c:pt>
                <c:pt idx="1">
                  <c:v>Predložené ŽoP</c:v>
                </c:pt>
                <c:pt idx="2">
                  <c:v>Čerpanie</c:v>
                </c:pt>
              </c:strCache>
            </c:strRef>
          </c:cat>
          <c:val>
            <c:numRef>
              <c:f>Export!$B$10:$B$12</c:f>
              <c:numCache>
                <c:formatCode>#,##0.00</c:formatCode>
                <c:ptCount val="3"/>
                <c:pt idx="0">
                  <c:v>7651296.9300000006</c:v>
                </c:pt>
                <c:pt idx="1">
                  <c:v>5557941.8699999992</c:v>
                </c:pt>
                <c:pt idx="2">
                  <c:v>3689405.1500000004</c:v>
                </c:pt>
              </c:numCache>
            </c:numRef>
          </c:val>
        </c:ser>
        <c:ser>
          <c:idx val="1"/>
          <c:order val="1"/>
          <c:tx>
            <c:strRef>
              <c:f>Export!$C$9</c:f>
              <c:strCache>
                <c:ptCount val="1"/>
                <c:pt idx="0">
                  <c:v>ERDF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w="6350"/>
            </a:sp3d>
          </c:spPr>
          <c:invertIfNegative val="0"/>
          <c:cat>
            <c:strRef>
              <c:f>Export!$A$10:$A$12</c:f>
              <c:strCache>
                <c:ptCount val="3"/>
                <c:pt idx="0">
                  <c:v>Kontrahovanie</c:v>
                </c:pt>
                <c:pt idx="1">
                  <c:v>Predložené ŽoP</c:v>
                </c:pt>
                <c:pt idx="2">
                  <c:v>Čerpanie</c:v>
                </c:pt>
              </c:strCache>
            </c:strRef>
          </c:cat>
          <c:val>
            <c:numRef>
              <c:f>Export!$C$10:$C$12</c:f>
              <c:numCache>
                <c:formatCode>#,##0.00</c:formatCode>
                <c:ptCount val="3"/>
                <c:pt idx="0">
                  <c:v>6349811.3222070001</c:v>
                </c:pt>
                <c:pt idx="1">
                  <c:v>4612535.9579129992</c:v>
                </c:pt>
                <c:pt idx="2">
                  <c:v>3061837.3339850004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shape val="box"/>
        <c:axId val="187434912"/>
        <c:axId val="187435304"/>
        <c:axId val="0"/>
      </c:bar3DChart>
      <c:catAx>
        <c:axId val="187434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87435304"/>
        <c:crosses val="autoZero"/>
        <c:auto val="1"/>
        <c:lblAlgn val="ctr"/>
        <c:lblOffset val="100"/>
        <c:noMultiLvlLbl val="0"/>
      </c:catAx>
      <c:valAx>
        <c:axId val="187435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87434912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sk-SK" sz="1050"/>
                    <a:t>mil. €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stacked"/>
        <c:varyColors val="0"/>
        <c:ser>
          <c:idx val="0"/>
          <c:order val="0"/>
          <c:tx>
            <c:strRef>
              <c:f>Hárok1!$B$16</c:f>
              <c:strCache>
                <c:ptCount val="1"/>
                <c:pt idx="0">
                  <c:v>Voda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strRef>
              <c:f>Hárok1!$A$17:$A$20</c:f>
              <c:strCache>
                <c:ptCount val="4"/>
                <c:pt idx="0">
                  <c:v>Podnety od iných subjektov</c:v>
                </c:pt>
                <c:pt idx="1">
                  <c:v>Novinárske otázky</c:v>
                </c:pt>
                <c:pt idx="2">
                  <c:v>Medializované podnety</c:v>
                </c:pt>
                <c:pt idx="3">
                  <c:v>ŽOI</c:v>
                </c:pt>
              </c:strCache>
            </c:strRef>
          </c:cat>
          <c:val>
            <c:numRef>
              <c:f>Hárok1!$B$17:$B$20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Hárok1!$C$16</c:f>
              <c:strCache>
                <c:ptCount val="1"/>
                <c:pt idx="0">
                  <c:v>Odpady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Hárok1!$A$17:$A$20</c:f>
              <c:strCache>
                <c:ptCount val="4"/>
                <c:pt idx="0">
                  <c:v>Podnety od iných subjektov</c:v>
                </c:pt>
                <c:pt idx="1">
                  <c:v>Novinárske otázky</c:v>
                </c:pt>
                <c:pt idx="2">
                  <c:v>Medializované podnety</c:v>
                </c:pt>
                <c:pt idx="3">
                  <c:v>ŽOI</c:v>
                </c:pt>
              </c:strCache>
            </c:strRef>
          </c:cat>
          <c:val>
            <c:numRef>
              <c:f>Hárok1!$C$17:$C$20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Hárok1!$D$16</c:f>
              <c:strCache>
                <c:ptCount val="1"/>
                <c:pt idx="0">
                  <c:v>Národné projekty</c:v>
                </c:pt>
              </c:strCache>
            </c:strRef>
          </c:tx>
          <c:spPr>
            <a:solidFill>
              <a:srgbClr val="55B848"/>
            </a:solidFill>
            <a:ln>
              <a:noFill/>
            </a:ln>
            <a:effectLst/>
            <a:sp3d/>
          </c:spPr>
          <c:invertIfNegative val="0"/>
          <c:cat>
            <c:strRef>
              <c:f>Hárok1!$A$17:$A$20</c:f>
              <c:strCache>
                <c:ptCount val="4"/>
                <c:pt idx="0">
                  <c:v>Podnety od iných subjektov</c:v>
                </c:pt>
                <c:pt idx="1">
                  <c:v>Novinárske otázky</c:v>
                </c:pt>
                <c:pt idx="2">
                  <c:v>Medializované podnety</c:v>
                </c:pt>
                <c:pt idx="3">
                  <c:v>ŽOI</c:v>
                </c:pt>
              </c:strCache>
            </c:strRef>
          </c:cat>
          <c:val>
            <c:numRef>
              <c:f>Hárok1!$D$17:$D$20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Hárok1!$E$16</c:f>
              <c:strCache>
                <c:ptCount val="1"/>
                <c:pt idx="0">
                  <c:v>Všeobecné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Hárok1!$A$17:$A$20</c:f>
              <c:strCache>
                <c:ptCount val="4"/>
                <c:pt idx="0">
                  <c:v>Podnety od iných subjektov</c:v>
                </c:pt>
                <c:pt idx="1">
                  <c:v>Novinárske otázky</c:v>
                </c:pt>
                <c:pt idx="2">
                  <c:v>Medializované podnety</c:v>
                </c:pt>
                <c:pt idx="3">
                  <c:v>ŽOI</c:v>
                </c:pt>
              </c:strCache>
            </c:strRef>
          </c:cat>
          <c:val>
            <c:numRef>
              <c:f>Hárok1!$E$17:$E$20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0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88293176"/>
        <c:axId val="188293568"/>
        <c:axId val="0"/>
      </c:bar3DChart>
      <c:catAx>
        <c:axId val="188293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88293568"/>
        <c:crosses val="autoZero"/>
        <c:auto val="1"/>
        <c:lblAlgn val="ctr"/>
        <c:lblOffset val="100"/>
        <c:noMultiLvlLbl val="0"/>
      </c:catAx>
      <c:valAx>
        <c:axId val="1882935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88293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rgbClr val="55B848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solidFill>
                  <a:schemeClr val="lt1"/>
                </a:solidFill>
                <a:ln>
                  <a:solidFill>
                    <a:schemeClr val="accent1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oundRec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1"/>
              <c:layout>
                <c:manualLayout>
                  <c:x val="0.15826159230096232"/>
                  <c:y val="8.9197652376786229E-2"/>
                </c:manualLayout>
              </c:layout>
              <c:spPr>
                <a:solidFill>
                  <a:schemeClr val="lt1"/>
                </a:solidFill>
                <a:ln>
                  <a:solidFill>
                    <a:srgbClr val="55B848"/>
                  </a:solidFill>
                </a:ln>
                <a:effectLst/>
              </c:spPr>
              <c:txPr>
                <a:bodyPr rot="0" spcFirstLastPara="1" vertOverflow="clip" horzOverflow="clip" vert="horz" wrap="square" lIns="36576" tIns="18288" rIns="36576" bIns="18288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55B848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oundRec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spPr>
              <a:solidFill>
                <a:prstClr val="white"/>
              </a:solidFill>
              <a:ln>
                <a:solidFill>
                  <a:srgbClr val="5B9BD5"/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ound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Sumár!$A$127:$A$128</c:f>
              <c:strCache>
                <c:ptCount val="2"/>
                <c:pt idx="0">
                  <c:v>Odstúpenie od Zmluvy o poskytnutí NFP</c:v>
                </c:pt>
                <c:pt idx="1">
                  <c:v>Výpoveď zo strany Prijímateľa</c:v>
                </c:pt>
              </c:strCache>
            </c:strRef>
          </c:cat>
          <c:val>
            <c:numRef>
              <c:f>Sumár!$B$127:$B$128</c:f>
              <c:numCache>
                <c:formatCode>#,##0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ofPieChart>
        <c:ofPieType val="pie"/>
        <c:varyColors val="1"/>
        <c:ser>
          <c:idx val="0"/>
          <c:order val="0"/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explosion val="40"/>
            <c:spPr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Sumár!$H$150:$H$154</c:f>
              <c:strCache>
                <c:ptCount val="5"/>
                <c:pt idx="0">
                  <c:v>odpady</c:v>
                </c:pt>
                <c:pt idx="1">
                  <c:v>voda</c:v>
                </c:pt>
                <c:pt idx="2">
                  <c:v>vzduch</c:v>
                </c:pt>
                <c:pt idx="3">
                  <c:v>odpady</c:v>
                </c:pt>
                <c:pt idx="4">
                  <c:v>voda</c:v>
                </c:pt>
              </c:strCache>
            </c:strRef>
          </c:cat>
          <c:val>
            <c:numRef>
              <c:f>Sumár!$I$150:$I$154</c:f>
              <c:numCache>
                <c:formatCode>#,##0.00</c:formatCode>
                <c:ptCount val="5"/>
                <c:pt idx="0">
                  <c:v>70118.400000035763</c:v>
                </c:pt>
                <c:pt idx="1">
                  <c:v>426550.17000001669</c:v>
                </c:pt>
                <c:pt idx="2">
                  <c:v>7182786.9499999881</c:v>
                </c:pt>
                <c:pt idx="3">
                  <c:v>63820.239999999758</c:v>
                </c:pt>
                <c:pt idx="4">
                  <c:v>278437.16000000015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egendEntry>
        <c:idx val="4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75562125131471"/>
          <c:y val="4.0459764255984902E-2"/>
          <c:w val="0.88100350272100469"/>
          <c:h val="0.73823914559276205"/>
        </c:manualLayout>
      </c:layout>
      <c:lineChart>
        <c:grouping val="standard"/>
        <c:varyColors val="0"/>
        <c:ser>
          <c:idx val="9"/>
          <c:order val="6"/>
          <c:tx>
            <c:strRef>
              <c:f>'údaje + graf'!$O$1</c:f>
              <c:strCache>
                <c:ptCount val="1"/>
                <c:pt idx="0">
                  <c:v>Záväzok n+3 (EÚ, rok 2014)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numRef>
              <c:f>'údaje + graf'!$A$2:$A$947</c:f>
              <c:numCache>
                <c:formatCode>[$-41B]mmmm\ yy;@</c:formatCode>
                <c:ptCount val="946"/>
                <c:pt idx="0">
                  <c:v>42125</c:v>
                </c:pt>
                <c:pt idx="1">
                  <c:v>42126</c:v>
                </c:pt>
                <c:pt idx="2">
                  <c:v>42127</c:v>
                </c:pt>
                <c:pt idx="3">
                  <c:v>42128</c:v>
                </c:pt>
                <c:pt idx="4">
                  <c:v>42129</c:v>
                </c:pt>
                <c:pt idx="5">
                  <c:v>42130</c:v>
                </c:pt>
                <c:pt idx="6">
                  <c:v>42131</c:v>
                </c:pt>
                <c:pt idx="7">
                  <c:v>42132</c:v>
                </c:pt>
                <c:pt idx="8">
                  <c:v>42133</c:v>
                </c:pt>
                <c:pt idx="9">
                  <c:v>42134</c:v>
                </c:pt>
                <c:pt idx="10">
                  <c:v>42135</c:v>
                </c:pt>
                <c:pt idx="11">
                  <c:v>42136</c:v>
                </c:pt>
                <c:pt idx="12">
                  <c:v>42137</c:v>
                </c:pt>
                <c:pt idx="13">
                  <c:v>42138</c:v>
                </c:pt>
                <c:pt idx="14">
                  <c:v>42139</c:v>
                </c:pt>
                <c:pt idx="15">
                  <c:v>42140</c:v>
                </c:pt>
                <c:pt idx="16">
                  <c:v>42141</c:v>
                </c:pt>
                <c:pt idx="17">
                  <c:v>42142</c:v>
                </c:pt>
                <c:pt idx="18">
                  <c:v>42143</c:v>
                </c:pt>
                <c:pt idx="19">
                  <c:v>42144</c:v>
                </c:pt>
                <c:pt idx="20">
                  <c:v>42145</c:v>
                </c:pt>
                <c:pt idx="21">
                  <c:v>42146</c:v>
                </c:pt>
                <c:pt idx="22">
                  <c:v>42147</c:v>
                </c:pt>
                <c:pt idx="23">
                  <c:v>42148</c:v>
                </c:pt>
                <c:pt idx="24">
                  <c:v>42149</c:v>
                </c:pt>
                <c:pt idx="25">
                  <c:v>42150</c:v>
                </c:pt>
                <c:pt idx="26">
                  <c:v>42151</c:v>
                </c:pt>
                <c:pt idx="27">
                  <c:v>42152</c:v>
                </c:pt>
                <c:pt idx="28">
                  <c:v>42153</c:v>
                </c:pt>
                <c:pt idx="29">
                  <c:v>42154</c:v>
                </c:pt>
                <c:pt idx="30">
                  <c:v>42155</c:v>
                </c:pt>
                <c:pt idx="31">
                  <c:v>42156</c:v>
                </c:pt>
                <c:pt idx="32">
                  <c:v>42157</c:v>
                </c:pt>
                <c:pt idx="33">
                  <c:v>42158</c:v>
                </c:pt>
                <c:pt idx="34">
                  <c:v>42159</c:v>
                </c:pt>
                <c:pt idx="35">
                  <c:v>42160</c:v>
                </c:pt>
                <c:pt idx="36">
                  <c:v>42161</c:v>
                </c:pt>
                <c:pt idx="37">
                  <c:v>42162</c:v>
                </c:pt>
                <c:pt idx="38">
                  <c:v>42163</c:v>
                </c:pt>
                <c:pt idx="39">
                  <c:v>42164</c:v>
                </c:pt>
                <c:pt idx="40">
                  <c:v>42165</c:v>
                </c:pt>
                <c:pt idx="41">
                  <c:v>42166</c:v>
                </c:pt>
                <c:pt idx="42">
                  <c:v>42167</c:v>
                </c:pt>
                <c:pt idx="43">
                  <c:v>42168</c:v>
                </c:pt>
                <c:pt idx="44">
                  <c:v>42169</c:v>
                </c:pt>
                <c:pt idx="45">
                  <c:v>42170</c:v>
                </c:pt>
                <c:pt idx="46">
                  <c:v>42171</c:v>
                </c:pt>
                <c:pt idx="47">
                  <c:v>42172</c:v>
                </c:pt>
                <c:pt idx="48">
                  <c:v>42173</c:v>
                </c:pt>
                <c:pt idx="49">
                  <c:v>42174</c:v>
                </c:pt>
                <c:pt idx="50">
                  <c:v>42175</c:v>
                </c:pt>
                <c:pt idx="51">
                  <c:v>42176</c:v>
                </c:pt>
                <c:pt idx="52">
                  <c:v>42177</c:v>
                </c:pt>
                <c:pt idx="53">
                  <c:v>42178</c:v>
                </c:pt>
                <c:pt idx="54">
                  <c:v>42179</c:v>
                </c:pt>
                <c:pt idx="55">
                  <c:v>42180</c:v>
                </c:pt>
                <c:pt idx="56">
                  <c:v>42181</c:v>
                </c:pt>
                <c:pt idx="57">
                  <c:v>42182</c:v>
                </c:pt>
                <c:pt idx="58">
                  <c:v>42183</c:v>
                </c:pt>
                <c:pt idx="59">
                  <c:v>42184</c:v>
                </c:pt>
                <c:pt idx="60">
                  <c:v>42185</c:v>
                </c:pt>
                <c:pt idx="61">
                  <c:v>42186</c:v>
                </c:pt>
                <c:pt idx="62">
                  <c:v>42187</c:v>
                </c:pt>
                <c:pt idx="63">
                  <c:v>42188</c:v>
                </c:pt>
                <c:pt idx="64">
                  <c:v>42189</c:v>
                </c:pt>
                <c:pt idx="65">
                  <c:v>42190</c:v>
                </c:pt>
                <c:pt idx="66">
                  <c:v>42191</c:v>
                </c:pt>
                <c:pt idx="67">
                  <c:v>42192</c:v>
                </c:pt>
                <c:pt idx="68">
                  <c:v>42193</c:v>
                </c:pt>
                <c:pt idx="69">
                  <c:v>42194</c:v>
                </c:pt>
                <c:pt idx="70">
                  <c:v>42195</c:v>
                </c:pt>
                <c:pt idx="71">
                  <c:v>42196</c:v>
                </c:pt>
                <c:pt idx="72">
                  <c:v>42197</c:v>
                </c:pt>
                <c:pt idx="73">
                  <c:v>42198</c:v>
                </c:pt>
                <c:pt idx="74">
                  <c:v>42199</c:v>
                </c:pt>
                <c:pt idx="75">
                  <c:v>42200</c:v>
                </c:pt>
                <c:pt idx="76">
                  <c:v>42201</c:v>
                </c:pt>
                <c:pt idx="77">
                  <c:v>42202</c:v>
                </c:pt>
                <c:pt idx="78">
                  <c:v>42203</c:v>
                </c:pt>
                <c:pt idx="79">
                  <c:v>42204</c:v>
                </c:pt>
                <c:pt idx="80">
                  <c:v>42205</c:v>
                </c:pt>
                <c:pt idx="81">
                  <c:v>42206</c:v>
                </c:pt>
                <c:pt idx="82">
                  <c:v>42207</c:v>
                </c:pt>
                <c:pt idx="83">
                  <c:v>42208</c:v>
                </c:pt>
                <c:pt idx="84">
                  <c:v>42209</c:v>
                </c:pt>
                <c:pt idx="85">
                  <c:v>42210</c:v>
                </c:pt>
                <c:pt idx="86">
                  <c:v>42211</c:v>
                </c:pt>
                <c:pt idx="87">
                  <c:v>42212</c:v>
                </c:pt>
                <c:pt idx="88">
                  <c:v>42213</c:v>
                </c:pt>
                <c:pt idx="89">
                  <c:v>42214</c:v>
                </c:pt>
                <c:pt idx="90">
                  <c:v>42215</c:v>
                </c:pt>
                <c:pt idx="91">
                  <c:v>42216</c:v>
                </c:pt>
                <c:pt idx="92">
                  <c:v>42217</c:v>
                </c:pt>
                <c:pt idx="93">
                  <c:v>42218</c:v>
                </c:pt>
                <c:pt idx="94">
                  <c:v>42219</c:v>
                </c:pt>
                <c:pt idx="95">
                  <c:v>42220</c:v>
                </c:pt>
                <c:pt idx="96">
                  <c:v>42221</c:v>
                </c:pt>
                <c:pt idx="97">
                  <c:v>42222</c:v>
                </c:pt>
                <c:pt idx="98">
                  <c:v>42223</c:v>
                </c:pt>
                <c:pt idx="99">
                  <c:v>42224</c:v>
                </c:pt>
                <c:pt idx="100">
                  <c:v>42225</c:v>
                </c:pt>
                <c:pt idx="101">
                  <c:v>42226</c:v>
                </c:pt>
                <c:pt idx="102">
                  <c:v>42227</c:v>
                </c:pt>
                <c:pt idx="103">
                  <c:v>42228</c:v>
                </c:pt>
                <c:pt idx="104">
                  <c:v>42229</c:v>
                </c:pt>
                <c:pt idx="105">
                  <c:v>42230</c:v>
                </c:pt>
                <c:pt idx="106">
                  <c:v>42231</c:v>
                </c:pt>
                <c:pt idx="107">
                  <c:v>42232</c:v>
                </c:pt>
                <c:pt idx="108">
                  <c:v>42233</c:v>
                </c:pt>
                <c:pt idx="109">
                  <c:v>42234</c:v>
                </c:pt>
                <c:pt idx="110">
                  <c:v>42235</c:v>
                </c:pt>
                <c:pt idx="111">
                  <c:v>42236</c:v>
                </c:pt>
                <c:pt idx="112">
                  <c:v>42237</c:v>
                </c:pt>
                <c:pt idx="113">
                  <c:v>42238</c:v>
                </c:pt>
                <c:pt idx="114">
                  <c:v>42239</c:v>
                </c:pt>
                <c:pt idx="115">
                  <c:v>42240</c:v>
                </c:pt>
                <c:pt idx="116">
                  <c:v>42241</c:v>
                </c:pt>
                <c:pt idx="117">
                  <c:v>42242</c:v>
                </c:pt>
                <c:pt idx="118">
                  <c:v>42243</c:v>
                </c:pt>
                <c:pt idx="119">
                  <c:v>42244</c:v>
                </c:pt>
                <c:pt idx="120">
                  <c:v>42245</c:v>
                </c:pt>
                <c:pt idx="121">
                  <c:v>42246</c:v>
                </c:pt>
                <c:pt idx="122">
                  <c:v>42247</c:v>
                </c:pt>
                <c:pt idx="123">
                  <c:v>42248</c:v>
                </c:pt>
                <c:pt idx="124">
                  <c:v>42249</c:v>
                </c:pt>
                <c:pt idx="125">
                  <c:v>42250</c:v>
                </c:pt>
                <c:pt idx="126">
                  <c:v>42251</c:v>
                </c:pt>
                <c:pt idx="127">
                  <c:v>42252</c:v>
                </c:pt>
                <c:pt idx="128">
                  <c:v>42253</c:v>
                </c:pt>
                <c:pt idx="129">
                  <c:v>42254</c:v>
                </c:pt>
                <c:pt idx="130">
                  <c:v>42255</c:v>
                </c:pt>
                <c:pt idx="131">
                  <c:v>42256</c:v>
                </c:pt>
                <c:pt idx="132">
                  <c:v>42257</c:v>
                </c:pt>
                <c:pt idx="133">
                  <c:v>42258</c:v>
                </c:pt>
                <c:pt idx="134">
                  <c:v>42259</c:v>
                </c:pt>
                <c:pt idx="135">
                  <c:v>42260</c:v>
                </c:pt>
                <c:pt idx="136">
                  <c:v>42261</c:v>
                </c:pt>
                <c:pt idx="137">
                  <c:v>42262</c:v>
                </c:pt>
                <c:pt idx="138">
                  <c:v>42263</c:v>
                </c:pt>
                <c:pt idx="139">
                  <c:v>42264</c:v>
                </c:pt>
                <c:pt idx="140">
                  <c:v>42265</c:v>
                </c:pt>
                <c:pt idx="141">
                  <c:v>42266</c:v>
                </c:pt>
                <c:pt idx="142">
                  <c:v>42267</c:v>
                </c:pt>
                <c:pt idx="143">
                  <c:v>42268</c:v>
                </c:pt>
                <c:pt idx="144">
                  <c:v>42269</c:v>
                </c:pt>
                <c:pt idx="145">
                  <c:v>42270</c:v>
                </c:pt>
                <c:pt idx="146">
                  <c:v>42271</c:v>
                </c:pt>
                <c:pt idx="147">
                  <c:v>42272</c:v>
                </c:pt>
                <c:pt idx="148">
                  <c:v>42273</c:v>
                </c:pt>
                <c:pt idx="149">
                  <c:v>42274</c:v>
                </c:pt>
                <c:pt idx="150">
                  <c:v>42275</c:v>
                </c:pt>
                <c:pt idx="151">
                  <c:v>42276</c:v>
                </c:pt>
                <c:pt idx="152">
                  <c:v>42277</c:v>
                </c:pt>
                <c:pt idx="153">
                  <c:v>42278</c:v>
                </c:pt>
                <c:pt idx="154">
                  <c:v>42279</c:v>
                </c:pt>
                <c:pt idx="155">
                  <c:v>42280</c:v>
                </c:pt>
                <c:pt idx="156">
                  <c:v>42281</c:v>
                </c:pt>
                <c:pt idx="157">
                  <c:v>42282</c:v>
                </c:pt>
                <c:pt idx="158">
                  <c:v>42283</c:v>
                </c:pt>
                <c:pt idx="159">
                  <c:v>42284</c:v>
                </c:pt>
                <c:pt idx="160">
                  <c:v>42285</c:v>
                </c:pt>
                <c:pt idx="161">
                  <c:v>42286</c:v>
                </c:pt>
                <c:pt idx="162">
                  <c:v>42287</c:v>
                </c:pt>
                <c:pt idx="163">
                  <c:v>42288</c:v>
                </c:pt>
                <c:pt idx="164">
                  <c:v>42289</c:v>
                </c:pt>
                <c:pt idx="165">
                  <c:v>42290</c:v>
                </c:pt>
                <c:pt idx="166">
                  <c:v>42291</c:v>
                </c:pt>
                <c:pt idx="167">
                  <c:v>42292</c:v>
                </c:pt>
                <c:pt idx="168">
                  <c:v>42293</c:v>
                </c:pt>
                <c:pt idx="169">
                  <c:v>42294</c:v>
                </c:pt>
                <c:pt idx="170">
                  <c:v>42295</c:v>
                </c:pt>
                <c:pt idx="171">
                  <c:v>42296</c:v>
                </c:pt>
                <c:pt idx="172">
                  <c:v>42297</c:v>
                </c:pt>
                <c:pt idx="173">
                  <c:v>42298</c:v>
                </c:pt>
                <c:pt idx="174">
                  <c:v>42299</c:v>
                </c:pt>
                <c:pt idx="175">
                  <c:v>42300</c:v>
                </c:pt>
                <c:pt idx="176">
                  <c:v>42301</c:v>
                </c:pt>
                <c:pt idx="177">
                  <c:v>42302</c:v>
                </c:pt>
                <c:pt idx="178">
                  <c:v>42303</c:v>
                </c:pt>
                <c:pt idx="179">
                  <c:v>42304</c:v>
                </c:pt>
                <c:pt idx="180">
                  <c:v>42305</c:v>
                </c:pt>
                <c:pt idx="181">
                  <c:v>42306</c:v>
                </c:pt>
                <c:pt idx="182">
                  <c:v>42307</c:v>
                </c:pt>
                <c:pt idx="183">
                  <c:v>42308</c:v>
                </c:pt>
                <c:pt idx="184">
                  <c:v>42309</c:v>
                </c:pt>
                <c:pt idx="185">
                  <c:v>42310</c:v>
                </c:pt>
                <c:pt idx="186">
                  <c:v>42311</c:v>
                </c:pt>
                <c:pt idx="187">
                  <c:v>42312</c:v>
                </c:pt>
                <c:pt idx="188">
                  <c:v>42313</c:v>
                </c:pt>
                <c:pt idx="189">
                  <c:v>42314</c:v>
                </c:pt>
                <c:pt idx="190">
                  <c:v>42315</c:v>
                </c:pt>
                <c:pt idx="191">
                  <c:v>42316</c:v>
                </c:pt>
                <c:pt idx="192">
                  <c:v>42317</c:v>
                </c:pt>
                <c:pt idx="193">
                  <c:v>42318</c:v>
                </c:pt>
                <c:pt idx="194">
                  <c:v>42349</c:v>
                </c:pt>
                <c:pt idx="195">
                  <c:v>42350</c:v>
                </c:pt>
                <c:pt idx="196">
                  <c:v>42351</c:v>
                </c:pt>
                <c:pt idx="197">
                  <c:v>42352</c:v>
                </c:pt>
                <c:pt idx="198">
                  <c:v>42353</c:v>
                </c:pt>
                <c:pt idx="199">
                  <c:v>42354</c:v>
                </c:pt>
                <c:pt idx="200">
                  <c:v>42355</c:v>
                </c:pt>
                <c:pt idx="201">
                  <c:v>42356</c:v>
                </c:pt>
                <c:pt idx="202">
                  <c:v>42357</c:v>
                </c:pt>
                <c:pt idx="203">
                  <c:v>42358</c:v>
                </c:pt>
                <c:pt idx="204">
                  <c:v>42359</c:v>
                </c:pt>
                <c:pt idx="205">
                  <c:v>42360</c:v>
                </c:pt>
                <c:pt idx="206">
                  <c:v>42361</c:v>
                </c:pt>
                <c:pt idx="207">
                  <c:v>42362</c:v>
                </c:pt>
                <c:pt idx="208">
                  <c:v>42363</c:v>
                </c:pt>
                <c:pt idx="209">
                  <c:v>42364</c:v>
                </c:pt>
                <c:pt idx="210">
                  <c:v>42365</c:v>
                </c:pt>
                <c:pt idx="211">
                  <c:v>42366</c:v>
                </c:pt>
                <c:pt idx="212">
                  <c:v>42367</c:v>
                </c:pt>
                <c:pt idx="213">
                  <c:v>42368</c:v>
                </c:pt>
                <c:pt idx="214">
                  <c:v>42369</c:v>
                </c:pt>
                <c:pt idx="215">
                  <c:v>42370</c:v>
                </c:pt>
                <c:pt idx="216">
                  <c:v>42371</c:v>
                </c:pt>
                <c:pt idx="217">
                  <c:v>42372</c:v>
                </c:pt>
                <c:pt idx="218">
                  <c:v>42373</c:v>
                </c:pt>
                <c:pt idx="219">
                  <c:v>42374</c:v>
                </c:pt>
                <c:pt idx="220">
                  <c:v>42375</c:v>
                </c:pt>
                <c:pt idx="221">
                  <c:v>42376</c:v>
                </c:pt>
                <c:pt idx="222">
                  <c:v>42377</c:v>
                </c:pt>
                <c:pt idx="223">
                  <c:v>42378</c:v>
                </c:pt>
                <c:pt idx="224">
                  <c:v>42379</c:v>
                </c:pt>
                <c:pt idx="225">
                  <c:v>42380</c:v>
                </c:pt>
                <c:pt idx="226">
                  <c:v>42381</c:v>
                </c:pt>
                <c:pt idx="227">
                  <c:v>42382</c:v>
                </c:pt>
                <c:pt idx="228">
                  <c:v>42383</c:v>
                </c:pt>
                <c:pt idx="229">
                  <c:v>42384</c:v>
                </c:pt>
                <c:pt idx="230">
                  <c:v>42385</c:v>
                </c:pt>
                <c:pt idx="231">
                  <c:v>42386</c:v>
                </c:pt>
                <c:pt idx="232">
                  <c:v>42387</c:v>
                </c:pt>
                <c:pt idx="233">
                  <c:v>42388</c:v>
                </c:pt>
                <c:pt idx="234">
                  <c:v>42389</c:v>
                </c:pt>
                <c:pt idx="235">
                  <c:v>42390</c:v>
                </c:pt>
                <c:pt idx="236">
                  <c:v>42391</c:v>
                </c:pt>
                <c:pt idx="237">
                  <c:v>42392</c:v>
                </c:pt>
                <c:pt idx="238">
                  <c:v>42393</c:v>
                </c:pt>
                <c:pt idx="239">
                  <c:v>42394</c:v>
                </c:pt>
                <c:pt idx="240">
                  <c:v>42395</c:v>
                </c:pt>
                <c:pt idx="241">
                  <c:v>42396</c:v>
                </c:pt>
                <c:pt idx="242">
                  <c:v>42397</c:v>
                </c:pt>
                <c:pt idx="243">
                  <c:v>42398</c:v>
                </c:pt>
                <c:pt idx="244">
                  <c:v>42399</c:v>
                </c:pt>
                <c:pt idx="245">
                  <c:v>42400</c:v>
                </c:pt>
                <c:pt idx="246">
                  <c:v>42401</c:v>
                </c:pt>
                <c:pt idx="247">
                  <c:v>42402</c:v>
                </c:pt>
                <c:pt idx="248">
                  <c:v>42403</c:v>
                </c:pt>
                <c:pt idx="249">
                  <c:v>42404</c:v>
                </c:pt>
                <c:pt idx="250">
                  <c:v>42405</c:v>
                </c:pt>
                <c:pt idx="251">
                  <c:v>42406</c:v>
                </c:pt>
                <c:pt idx="252">
                  <c:v>42407</c:v>
                </c:pt>
                <c:pt idx="253">
                  <c:v>42408</c:v>
                </c:pt>
                <c:pt idx="254">
                  <c:v>42409</c:v>
                </c:pt>
                <c:pt idx="255">
                  <c:v>42410</c:v>
                </c:pt>
                <c:pt idx="256">
                  <c:v>42411</c:v>
                </c:pt>
                <c:pt idx="257">
                  <c:v>42412</c:v>
                </c:pt>
                <c:pt idx="258">
                  <c:v>42413</c:v>
                </c:pt>
                <c:pt idx="259">
                  <c:v>42414</c:v>
                </c:pt>
                <c:pt idx="260">
                  <c:v>42415</c:v>
                </c:pt>
                <c:pt idx="261">
                  <c:v>42416</c:v>
                </c:pt>
                <c:pt idx="262">
                  <c:v>42417</c:v>
                </c:pt>
                <c:pt idx="263">
                  <c:v>42418</c:v>
                </c:pt>
                <c:pt idx="264">
                  <c:v>42419</c:v>
                </c:pt>
                <c:pt idx="265">
                  <c:v>42420</c:v>
                </c:pt>
                <c:pt idx="266">
                  <c:v>42421</c:v>
                </c:pt>
                <c:pt idx="267">
                  <c:v>42422</c:v>
                </c:pt>
                <c:pt idx="268">
                  <c:v>42423</c:v>
                </c:pt>
                <c:pt idx="269">
                  <c:v>42424</c:v>
                </c:pt>
                <c:pt idx="270">
                  <c:v>42425</c:v>
                </c:pt>
                <c:pt idx="271">
                  <c:v>42426</c:v>
                </c:pt>
                <c:pt idx="272">
                  <c:v>42427</c:v>
                </c:pt>
                <c:pt idx="273">
                  <c:v>42428</c:v>
                </c:pt>
                <c:pt idx="274">
                  <c:v>42429</c:v>
                </c:pt>
                <c:pt idx="275">
                  <c:v>42430</c:v>
                </c:pt>
                <c:pt idx="276">
                  <c:v>42431</c:v>
                </c:pt>
                <c:pt idx="277">
                  <c:v>42432</c:v>
                </c:pt>
                <c:pt idx="278">
                  <c:v>42433</c:v>
                </c:pt>
                <c:pt idx="279">
                  <c:v>42434</c:v>
                </c:pt>
                <c:pt idx="280">
                  <c:v>42435</c:v>
                </c:pt>
                <c:pt idx="281">
                  <c:v>42436</c:v>
                </c:pt>
                <c:pt idx="282">
                  <c:v>42437</c:v>
                </c:pt>
                <c:pt idx="283">
                  <c:v>42438</c:v>
                </c:pt>
                <c:pt idx="284">
                  <c:v>42439</c:v>
                </c:pt>
                <c:pt idx="285">
                  <c:v>42440</c:v>
                </c:pt>
                <c:pt idx="286">
                  <c:v>42441</c:v>
                </c:pt>
                <c:pt idx="287">
                  <c:v>42442</c:v>
                </c:pt>
                <c:pt idx="288">
                  <c:v>42443</c:v>
                </c:pt>
                <c:pt idx="289">
                  <c:v>42444</c:v>
                </c:pt>
                <c:pt idx="290">
                  <c:v>42445</c:v>
                </c:pt>
                <c:pt idx="291">
                  <c:v>42446</c:v>
                </c:pt>
                <c:pt idx="292">
                  <c:v>42447</c:v>
                </c:pt>
                <c:pt idx="293">
                  <c:v>42448</c:v>
                </c:pt>
                <c:pt idx="294">
                  <c:v>42449</c:v>
                </c:pt>
                <c:pt idx="295">
                  <c:v>42450</c:v>
                </c:pt>
                <c:pt idx="296">
                  <c:v>42451</c:v>
                </c:pt>
                <c:pt idx="297">
                  <c:v>42452</c:v>
                </c:pt>
                <c:pt idx="298">
                  <c:v>42453</c:v>
                </c:pt>
                <c:pt idx="299">
                  <c:v>42454</c:v>
                </c:pt>
                <c:pt idx="300">
                  <c:v>42455</c:v>
                </c:pt>
                <c:pt idx="301">
                  <c:v>42456</c:v>
                </c:pt>
                <c:pt idx="302">
                  <c:v>42457</c:v>
                </c:pt>
                <c:pt idx="303">
                  <c:v>42458</c:v>
                </c:pt>
                <c:pt idx="304">
                  <c:v>42459</c:v>
                </c:pt>
                <c:pt idx="305">
                  <c:v>42460</c:v>
                </c:pt>
                <c:pt idx="306">
                  <c:v>42461</c:v>
                </c:pt>
                <c:pt idx="307">
                  <c:v>42462</c:v>
                </c:pt>
                <c:pt idx="308">
                  <c:v>42463</c:v>
                </c:pt>
                <c:pt idx="309">
                  <c:v>42464</c:v>
                </c:pt>
                <c:pt idx="310">
                  <c:v>42465</c:v>
                </c:pt>
                <c:pt idx="311">
                  <c:v>42466</c:v>
                </c:pt>
                <c:pt idx="312">
                  <c:v>42467</c:v>
                </c:pt>
                <c:pt idx="313">
                  <c:v>42468</c:v>
                </c:pt>
                <c:pt idx="314">
                  <c:v>42469</c:v>
                </c:pt>
                <c:pt idx="315">
                  <c:v>42470</c:v>
                </c:pt>
                <c:pt idx="316">
                  <c:v>42471</c:v>
                </c:pt>
                <c:pt idx="317">
                  <c:v>42472</c:v>
                </c:pt>
                <c:pt idx="318">
                  <c:v>42473</c:v>
                </c:pt>
                <c:pt idx="319">
                  <c:v>42474</c:v>
                </c:pt>
                <c:pt idx="320">
                  <c:v>42475</c:v>
                </c:pt>
                <c:pt idx="321">
                  <c:v>42476</c:v>
                </c:pt>
                <c:pt idx="322">
                  <c:v>42477</c:v>
                </c:pt>
                <c:pt idx="323">
                  <c:v>42478</c:v>
                </c:pt>
                <c:pt idx="324">
                  <c:v>42479</c:v>
                </c:pt>
                <c:pt idx="325">
                  <c:v>42480</c:v>
                </c:pt>
                <c:pt idx="326">
                  <c:v>42481</c:v>
                </c:pt>
                <c:pt idx="327">
                  <c:v>42482</c:v>
                </c:pt>
                <c:pt idx="328">
                  <c:v>42483</c:v>
                </c:pt>
                <c:pt idx="329">
                  <c:v>42484</c:v>
                </c:pt>
                <c:pt idx="330">
                  <c:v>42485</c:v>
                </c:pt>
                <c:pt idx="331">
                  <c:v>42486</c:v>
                </c:pt>
                <c:pt idx="332">
                  <c:v>42487</c:v>
                </c:pt>
                <c:pt idx="333">
                  <c:v>42488</c:v>
                </c:pt>
                <c:pt idx="334">
                  <c:v>42489</c:v>
                </c:pt>
                <c:pt idx="335">
                  <c:v>42490</c:v>
                </c:pt>
                <c:pt idx="336">
                  <c:v>42491</c:v>
                </c:pt>
                <c:pt idx="337">
                  <c:v>42492</c:v>
                </c:pt>
                <c:pt idx="338">
                  <c:v>42493</c:v>
                </c:pt>
                <c:pt idx="339">
                  <c:v>42494</c:v>
                </c:pt>
                <c:pt idx="340">
                  <c:v>42495</c:v>
                </c:pt>
                <c:pt idx="341">
                  <c:v>42496</c:v>
                </c:pt>
                <c:pt idx="342">
                  <c:v>42497</c:v>
                </c:pt>
                <c:pt idx="343">
                  <c:v>42498</c:v>
                </c:pt>
                <c:pt idx="344">
                  <c:v>42499</c:v>
                </c:pt>
                <c:pt idx="345">
                  <c:v>42500</c:v>
                </c:pt>
                <c:pt idx="346">
                  <c:v>42501</c:v>
                </c:pt>
                <c:pt idx="347">
                  <c:v>42502</c:v>
                </c:pt>
                <c:pt idx="348">
                  <c:v>42503</c:v>
                </c:pt>
                <c:pt idx="349">
                  <c:v>42504</c:v>
                </c:pt>
                <c:pt idx="350">
                  <c:v>42505</c:v>
                </c:pt>
                <c:pt idx="351">
                  <c:v>42506</c:v>
                </c:pt>
                <c:pt idx="352">
                  <c:v>42507</c:v>
                </c:pt>
                <c:pt idx="353">
                  <c:v>42508</c:v>
                </c:pt>
                <c:pt idx="354">
                  <c:v>42509</c:v>
                </c:pt>
                <c:pt idx="355">
                  <c:v>42510</c:v>
                </c:pt>
                <c:pt idx="356">
                  <c:v>42511</c:v>
                </c:pt>
                <c:pt idx="357">
                  <c:v>42512</c:v>
                </c:pt>
                <c:pt idx="358">
                  <c:v>42513</c:v>
                </c:pt>
                <c:pt idx="359">
                  <c:v>42514</c:v>
                </c:pt>
                <c:pt idx="360">
                  <c:v>42515</c:v>
                </c:pt>
                <c:pt idx="361">
                  <c:v>42516</c:v>
                </c:pt>
                <c:pt idx="362">
                  <c:v>42517</c:v>
                </c:pt>
                <c:pt idx="363">
                  <c:v>42518</c:v>
                </c:pt>
                <c:pt idx="364">
                  <c:v>42519</c:v>
                </c:pt>
                <c:pt idx="365">
                  <c:v>42520</c:v>
                </c:pt>
                <c:pt idx="366">
                  <c:v>42521</c:v>
                </c:pt>
                <c:pt idx="367">
                  <c:v>42522</c:v>
                </c:pt>
                <c:pt idx="368">
                  <c:v>42523</c:v>
                </c:pt>
                <c:pt idx="369">
                  <c:v>42524</c:v>
                </c:pt>
                <c:pt idx="370">
                  <c:v>42525</c:v>
                </c:pt>
                <c:pt idx="371">
                  <c:v>42526</c:v>
                </c:pt>
                <c:pt idx="372">
                  <c:v>42527</c:v>
                </c:pt>
                <c:pt idx="373">
                  <c:v>42528</c:v>
                </c:pt>
                <c:pt idx="374">
                  <c:v>42529</c:v>
                </c:pt>
                <c:pt idx="375">
                  <c:v>42530</c:v>
                </c:pt>
                <c:pt idx="376">
                  <c:v>42531</c:v>
                </c:pt>
                <c:pt idx="377">
                  <c:v>42532</c:v>
                </c:pt>
                <c:pt idx="378">
                  <c:v>42533</c:v>
                </c:pt>
                <c:pt idx="379">
                  <c:v>42534</c:v>
                </c:pt>
                <c:pt idx="380">
                  <c:v>42535</c:v>
                </c:pt>
                <c:pt idx="381">
                  <c:v>42536</c:v>
                </c:pt>
                <c:pt idx="382">
                  <c:v>42537</c:v>
                </c:pt>
                <c:pt idx="383">
                  <c:v>42538</c:v>
                </c:pt>
                <c:pt idx="384">
                  <c:v>42539</c:v>
                </c:pt>
                <c:pt idx="385">
                  <c:v>42540</c:v>
                </c:pt>
                <c:pt idx="386">
                  <c:v>42541</c:v>
                </c:pt>
                <c:pt idx="387">
                  <c:v>42542</c:v>
                </c:pt>
                <c:pt idx="388">
                  <c:v>42543</c:v>
                </c:pt>
                <c:pt idx="389">
                  <c:v>42544</c:v>
                </c:pt>
                <c:pt idx="390">
                  <c:v>42545</c:v>
                </c:pt>
                <c:pt idx="391">
                  <c:v>42546</c:v>
                </c:pt>
                <c:pt idx="392">
                  <c:v>42547</c:v>
                </c:pt>
                <c:pt idx="393">
                  <c:v>42548</c:v>
                </c:pt>
                <c:pt idx="394">
                  <c:v>42549</c:v>
                </c:pt>
                <c:pt idx="395">
                  <c:v>42550</c:v>
                </c:pt>
                <c:pt idx="396">
                  <c:v>42551</c:v>
                </c:pt>
                <c:pt idx="397">
                  <c:v>42552</c:v>
                </c:pt>
                <c:pt idx="398">
                  <c:v>42553</c:v>
                </c:pt>
                <c:pt idx="399">
                  <c:v>42554</c:v>
                </c:pt>
                <c:pt idx="400">
                  <c:v>42555</c:v>
                </c:pt>
                <c:pt idx="401">
                  <c:v>42556</c:v>
                </c:pt>
                <c:pt idx="402">
                  <c:v>42557</c:v>
                </c:pt>
                <c:pt idx="403">
                  <c:v>42558</c:v>
                </c:pt>
                <c:pt idx="404">
                  <c:v>42559</c:v>
                </c:pt>
                <c:pt idx="405">
                  <c:v>42560</c:v>
                </c:pt>
                <c:pt idx="406">
                  <c:v>42561</c:v>
                </c:pt>
                <c:pt idx="407">
                  <c:v>42562</c:v>
                </c:pt>
                <c:pt idx="408">
                  <c:v>42563</c:v>
                </c:pt>
                <c:pt idx="409">
                  <c:v>42564</c:v>
                </c:pt>
                <c:pt idx="410">
                  <c:v>42565</c:v>
                </c:pt>
                <c:pt idx="411">
                  <c:v>42566</c:v>
                </c:pt>
                <c:pt idx="412">
                  <c:v>42567</c:v>
                </c:pt>
                <c:pt idx="413">
                  <c:v>42568</c:v>
                </c:pt>
                <c:pt idx="414">
                  <c:v>42569</c:v>
                </c:pt>
                <c:pt idx="415">
                  <c:v>42570</c:v>
                </c:pt>
                <c:pt idx="416">
                  <c:v>42571</c:v>
                </c:pt>
                <c:pt idx="417">
                  <c:v>42572</c:v>
                </c:pt>
                <c:pt idx="418">
                  <c:v>42573</c:v>
                </c:pt>
                <c:pt idx="419">
                  <c:v>42574</c:v>
                </c:pt>
                <c:pt idx="420">
                  <c:v>42575</c:v>
                </c:pt>
                <c:pt idx="421">
                  <c:v>42576</c:v>
                </c:pt>
                <c:pt idx="422">
                  <c:v>42577</c:v>
                </c:pt>
                <c:pt idx="423">
                  <c:v>42578</c:v>
                </c:pt>
                <c:pt idx="424">
                  <c:v>42579</c:v>
                </c:pt>
                <c:pt idx="425">
                  <c:v>42580</c:v>
                </c:pt>
                <c:pt idx="426">
                  <c:v>42581</c:v>
                </c:pt>
                <c:pt idx="427">
                  <c:v>42582</c:v>
                </c:pt>
                <c:pt idx="428">
                  <c:v>42583</c:v>
                </c:pt>
                <c:pt idx="429">
                  <c:v>42584</c:v>
                </c:pt>
                <c:pt idx="430">
                  <c:v>42585</c:v>
                </c:pt>
                <c:pt idx="431">
                  <c:v>42586</c:v>
                </c:pt>
                <c:pt idx="432">
                  <c:v>42587</c:v>
                </c:pt>
                <c:pt idx="433">
                  <c:v>42588</c:v>
                </c:pt>
                <c:pt idx="434">
                  <c:v>42589</c:v>
                </c:pt>
                <c:pt idx="435">
                  <c:v>42590</c:v>
                </c:pt>
                <c:pt idx="436">
                  <c:v>42591</c:v>
                </c:pt>
                <c:pt idx="437">
                  <c:v>42592</c:v>
                </c:pt>
                <c:pt idx="438">
                  <c:v>42593</c:v>
                </c:pt>
                <c:pt idx="439">
                  <c:v>42594</c:v>
                </c:pt>
                <c:pt idx="440">
                  <c:v>42595</c:v>
                </c:pt>
                <c:pt idx="441">
                  <c:v>42596</c:v>
                </c:pt>
                <c:pt idx="442">
                  <c:v>42597</c:v>
                </c:pt>
                <c:pt idx="443">
                  <c:v>42598</c:v>
                </c:pt>
                <c:pt idx="444">
                  <c:v>42599</c:v>
                </c:pt>
                <c:pt idx="445">
                  <c:v>42600</c:v>
                </c:pt>
                <c:pt idx="446">
                  <c:v>42601</c:v>
                </c:pt>
                <c:pt idx="447">
                  <c:v>42602</c:v>
                </c:pt>
                <c:pt idx="448">
                  <c:v>42603</c:v>
                </c:pt>
                <c:pt idx="449">
                  <c:v>42604</c:v>
                </c:pt>
                <c:pt idx="450">
                  <c:v>42605</c:v>
                </c:pt>
                <c:pt idx="451">
                  <c:v>42606</c:v>
                </c:pt>
                <c:pt idx="452">
                  <c:v>42607</c:v>
                </c:pt>
                <c:pt idx="453">
                  <c:v>42608</c:v>
                </c:pt>
                <c:pt idx="454">
                  <c:v>42609</c:v>
                </c:pt>
                <c:pt idx="455">
                  <c:v>42610</c:v>
                </c:pt>
                <c:pt idx="456">
                  <c:v>42611</c:v>
                </c:pt>
                <c:pt idx="457">
                  <c:v>42612</c:v>
                </c:pt>
                <c:pt idx="458">
                  <c:v>42613</c:v>
                </c:pt>
                <c:pt idx="459">
                  <c:v>42614</c:v>
                </c:pt>
                <c:pt idx="460">
                  <c:v>42615</c:v>
                </c:pt>
                <c:pt idx="461">
                  <c:v>42616</c:v>
                </c:pt>
                <c:pt idx="462">
                  <c:v>42617</c:v>
                </c:pt>
                <c:pt idx="463">
                  <c:v>42618</c:v>
                </c:pt>
                <c:pt idx="464">
                  <c:v>42619</c:v>
                </c:pt>
                <c:pt idx="465">
                  <c:v>42620</c:v>
                </c:pt>
                <c:pt idx="466">
                  <c:v>42621</c:v>
                </c:pt>
                <c:pt idx="467">
                  <c:v>42622</c:v>
                </c:pt>
                <c:pt idx="468">
                  <c:v>42623</c:v>
                </c:pt>
                <c:pt idx="469">
                  <c:v>42624</c:v>
                </c:pt>
                <c:pt idx="470">
                  <c:v>42625</c:v>
                </c:pt>
                <c:pt idx="471">
                  <c:v>42626</c:v>
                </c:pt>
                <c:pt idx="472">
                  <c:v>42627</c:v>
                </c:pt>
                <c:pt idx="473">
                  <c:v>42628</c:v>
                </c:pt>
                <c:pt idx="474">
                  <c:v>42629</c:v>
                </c:pt>
                <c:pt idx="475">
                  <c:v>42630</c:v>
                </c:pt>
                <c:pt idx="476">
                  <c:v>42631</c:v>
                </c:pt>
                <c:pt idx="477">
                  <c:v>42632</c:v>
                </c:pt>
                <c:pt idx="478">
                  <c:v>42633</c:v>
                </c:pt>
                <c:pt idx="479">
                  <c:v>42634</c:v>
                </c:pt>
                <c:pt idx="480">
                  <c:v>42635</c:v>
                </c:pt>
                <c:pt idx="481">
                  <c:v>42636</c:v>
                </c:pt>
                <c:pt idx="482">
                  <c:v>42637</c:v>
                </c:pt>
                <c:pt idx="483">
                  <c:v>42638</c:v>
                </c:pt>
                <c:pt idx="484">
                  <c:v>42639</c:v>
                </c:pt>
                <c:pt idx="485">
                  <c:v>42640</c:v>
                </c:pt>
                <c:pt idx="486">
                  <c:v>42641</c:v>
                </c:pt>
                <c:pt idx="487">
                  <c:v>42642</c:v>
                </c:pt>
                <c:pt idx="488">
                  <c:v>42643</c:v>
                </c:pt>
                <c:pt idx="489">
                  <c:v>42644</c:v>
                </c:pt>
                <c:pt idx="490">
                  <c:v>42645</c:v>
                </c:pt>
                <c:pt idx="491">
                  <c:v>42646</c:v>
                </c:pt>
                <c:pt idx="492">
                  <c:v>42647</c:v>
                </c:pt>
                <c:pt idx="493">
                  <c:v>42648</c:v>
                </c:pt>
                <c:pt idx="494">
                  <c:v>42649</c:v>
                </c:pt>
                <c:pt idx="495">
                  <c:v>42650</c:v>
                </c:pt>
                <c:pt idx="496">
                  <c:v>42651</c:v>
                </c:pt>
                <c:pt idx="497">
                  <c:v>42652</c:v>
                </c:pt>
                <c:pt idx="498">
                  <c:v>42653</c:v>
                </c:pt>
                <c:pt idx="499">
                  <c:v>42654</c:v>
                </c:pt>
                <c:pt idx="500">
                  <c:v>42655</c:v>
                </c:pt>
                <c:pt idx="501">
                  <c:v>42656</c:v>
                </c:pt>
                <c:pt idx="502">
                  <c:v>42657</c:v>
                </c:pt>
                <c:pt idx="503">
                  <c:v>42658</c:v>
                </c:pt>
                <c:pt idx="504">
                  <c:v>42659</c:v>
                </c:pt>
                <c:pt idx="505">
                  <c:v>42660</c:v>
                </c:pt>
                <c:pt idx="506">
                  <c:v>42661</c:v>
                </c:pt>
                <c:pt idx="507">
                  <c:v>42662</c:v>
                </c:pt>
                <c:pt idx="508">
                  <c:v>42663</c:v>
                </c:pt>
                <c:pt idx="509">
                  <c:v>42664</c:v>
                </c:pt>
                <c:pt idx="510">
                  <c:v>42665</c:v>
                </c:pt>
                <c:pt idx="511">
                  <c:v>42666</c:v>
                </c:pt>
                <c:pt idx="512">
                  <c:v>42667</c:v>
                </c:pt>
                <c:pt idx="513">
                  <c:v>42668</c:v>
                </c:pt>
                <c:pt idx="514">
                  <c:v>42669</c:v>
                </c:pt>
                <c:pt idx="515">
                  <c:v>42670</c:v>
                </c:pt>
                <c:pt idx="516">
                  <c:v>42671</c:v>
                </c:pt>
                <c:pt idx="517">
                  <c:v>42672</c:v>
                </c:pt>
                <c:pt idx="518">
                  <c:v>42673</c:v>
                </c:pt>
                <c:pt idx="519">
                  <c:v>42674</c:v>
                </c:pt>
                <c:pt idx="520">
                  <c:v>42675</c:v>
                </c:pt>
                <c:pt idx="521">
                  <c:v>42676</c:v>
                </c:pt>
                <c:pt idx="522">
                  <c:v>42677</c:v>
                </c:pt>
                <c:pt idx="523">
                  <c:v>42678</c:v>
                </c:pt>
                <c:pt idx="524">
                  <c:v>42679</c:v>
                </c:pt>
                <c:pt idx="525">
                  <c:v>42680</c:v>
                </c:pt>
                <c:pt idx="526">
                  <c:v>42681</c:v>
                </c:pt>
                <c:pt idx="527">
                  <c:v>42682</c:v>
                </c:pt>
                <c:pt idx="528">
                  <c:v>42683</c:v>
                </c:pt>
                <c:pt idx="529">
                  <c:v>42684</c:v>
                </c:pt>
                <c:pt idx="530">
                  <c:v>42685</c:v>
                </c:pt>
                <c:pt idx="531">
                  <c:v>42686</c:v>
                </c:pt>
                <c:pt idx="532">
                  <c:v>42687</c:v>
                </c:pt>
                <c:pt idx="533">
                  <c:v>42688</c:v>
                </c:pt>
                <c:pt idx="534">
                  <c:v>42689</c:v>
                </c:pt>
                <c:pt idx="535">
                  <c:v>42690</c:v>
                </c:pt>
                <c:pt idx="536">
                  <c:v>42691</c:v>
                </c:pt>
                <c:pt idx="537">
                  <c:v>42692</c:v>
                </c:pt>
                <c:pt idx="538">
                  <c:v>42693</c:v>
                </c:pt>
                <c:pt idx="539">
                  <c:v>42694</c:v>
                </c:pt>
                <c:pt idx="540">
                  <c:v>42695</c:v>
                </c:pt>
                <c:pt idx="541">
                  <c:v>42696</c:v>
                </c:pt>
                <c:pt idx="542">
                  <c:v>42697</c:v>
                </c:pt>
                <c:pt idx="543">
                  <c:v>42698</c:v>
                </c:pt>
                <c:pt idx="544">
                  <c:v>42699</c:v>
                </c:pt>
                <c:pt idx="545">
                  <c:v>42700</c:v>
                </c:pt>
                <c:pt idx="546">
                  <c:v>42701</c:v>
                </c:pt>
                <c:pt idx="547">
                  <c:v>42702</c:v>
                </c:pt>
                <c:pt idx="548">
                  <c:v>42703</c:v>
                </c:pt>
                <c:pt idx="549">
                  <c:v>42704</c:v>
                </c:pt>
                <c:pt idx="550">
                  <c:v>42705</c:v>
                </c:pt>
                <c:pt idx="551">
                  <c:v>42706</c:v>
                </c:pt>
                <c:pt idx="552">
                  <c:v>42707</c:v>
                </c:pt>
                <c:pt idx="553">
                  <c:v>42708</c:v>
                </c:pt>
                <c:pt idx="554">
                  <c:v>42709</c:v>
                </c:pt>
                <c:pt idx="555">
                  <c:v>42710</c:v>
                </c:pt>
                <c:pt idx="556">
                  <c:v>42711</c:v>
                </c:pt>
                <c:pt idx="557">
                  <c:v>42712</c:v>
                </c:pt>
                <c:pt idx="558">
                  <c:v>42713</c:v>
                </c:pt>
                <c:pt idx="559">
                  <c:v>42714</c:v>
                </c:pt>
                <c:pt idx="560">
                  <c:v>42715</c:v>
                </c:pt>
                <c:pt idx="561">
                  <c:v>42716</c:v>
                </c:pt>
                <c:pt idx="562">
                  <c:v>42717</c:v>
                </c:pt>
                <c:pt idx="563">
                  <c:v>42718</c:v>
                </c:pt>
                <c:pt idx="564">
                  <c:v>42719</c:v>
                </c:pt>
                <c:pt idx="565">
                  <c:v>42720</c:v>
                </c:pt>
                <c:pt idx="566">
                  <c:v>42721</c:v>
                </c:pt>
                <c:pt idx="567">
                  <c:v>42722</c:v>
                </c:pt>
                <c:pt idx="568">
                  <c:v>42723</c:v>
                </c:pt>
                <c:pt idx="569">
                  <c:v>42724</c:v>
                </c:pt>
                <c:pt idx="570">
                  <c:v>42725</c:v>
                </c:pt>
                <c:pt idx="571">
                  <c:v>42726</c:v>
                </c:pt>
                <c:pt idx="572">
                  <c:v>42727</c:v>
                </c:pt>
                <c:pt idx="573">
                  <c:v>42728</c:v>
                </c:pt>
                <c:pt idx="574">
                  <c:v>42729</c:v>
                </c:pt>
                <c:pt idx="575">
                  <c:v>42730</c:v>
                </c:pt>
                <c:pt idx="576">
                  <c:v>42731</c:v>
                </c:pt>
                <c:pt idx="577">
                  <c:v>42732</c:v>
                </c:pt>
                <c:pt idx="578">
                  <c:v>42733</c:v>
                </c:pt>
                <c:pt idx="579">
                  <c:v>42734</c:v>
                </c:pt>
                <c:pt idx="580">
                  <c:v>42735</c:v>
                </c:pt>
                <c:pt idx="581">
                  <c:v>42736</c:v>
                </c:pt>
                <c:pt idx="582">
                  <c:v>42737</c:v>
                </c:pt>
                <c:pt idx="583">
                  <c:v>42738</c:v>
                </c:pt>
                <c:pt idx="584">
                  <c:v>42739</c:v>
                </c:pt>
                <c:pt idx="585">
                  <c:v>42740</c:v>
                </c:pt>
                <c:pt idx="586">
                  <c:v>42741</c:v>
                </c:pt>
                <c:pt idx="587">
                  <c:v>42742</c:v>
                </c:pt>
                <c:pt idx="588">
                  <c:v>42743</c:v>
                </c:pt>
                <c:pt idx="589">
                  <c:v>42744</c:v>
                </c:pt>
                <c:pt idx="590">
                  <c:v>42745</c:v>
                </c:pt>
                <c:pt idx="591">
                  <c:v>42746</c:v>
                </c:pt>
                <c:pt idx="592">
                  <c:v>42747</c:v>
                </c:pt>
                <c:pt idx="593">
                  <c:v>42748</c:v>
                </c:pt>
                <c:pt idx="594">
                  <c:v>42749</c:v>
                </c:pt>
                <c:pt idx="595">
                  <c:v>42750</c:v>
                </c:pt>
                <c:pt idx="596">
                  <c:v>42751</c:v>
                </c:pt>
                <c:pt idx="597">
                  <c:v>42752</c:v>
                </c:pt>
                <c:pt idx="598">
                  <c:v>42753</c:v>
                </c:pt>
                <c:pt idx="599">
                  <c:v>42754</c:v>
                </c:pt>
                <c:pt idx="600">
                  <c:v>42755</c:v>
                </c:pt>
                <c:pt idx="601">
                  <c:v>42756</c:v>
                </c:pt>
                <c:pt idx="602">
                  <c:v>42757</c:v>
                </c:pt>
                <c:pt idx="603">
                  <c:v>42758</c:v>
                </c:pt>
                <c:pt idx="604">
                  <c:v>42759</c:v>
                </c:pt>
                <c:pt idx="605">
                  <c:v>42760</c:v>
                </c:pt>
                <c:pt idx="606">
                  <c:v>42761</c:v>
                </c:pt>
                <c:pt idx="607">
                  <c:v>42762</c:v>
                </c:pt>
                <c:pt idx="608">
                  <c:v>42763</c:v>
                </c:pt>
                <c:pt idx="609">
                  <c:v>42764</c:v>
                </c:pt>
                <c:pt idx="610">
                  <c:v>42765</c:v>
                </c:pt>
                <c:pt idx="611">
                  <c:v>42766</c:v>
                </c:pt>
                <c:pt idx="612">
                  <c:v>42767</c:v>
                </c:pt>
                <c:pt idx="613">
                  <c:v>42768</c:v>
                </c:pt>
                <c:pt idx="614">
                  <c:v>42769</c:v>
                </c:pt>
                <c:pt idx="615">
                  <c:v>42770</c:v>
                </c:pt>
                <c:pt idx="616">
                  <c:v>42771</c:v>
                </c:pt>
                <c:pt idx="617">
                  <c:v>42772</c:v>
                </c:pt>
                <c:pt idx="618">
                  <c:v>42773</c:v>
                </c:pt>
                <c:pt idx="619">
                  <c:v>42774</c:v>
                </c:pt>
                <c:pt idx="620">
                  <c:v>42775</c:v>
                </c:pt>
                <c:pt idx="621">
                  <c:v>42776</c:v>
                </c:pt>
                <c:pt idx="622">
                  <c:v>42777</c:v>
                </c:pt>
                <c:pt idx="623">
                  <c:v>42778</c:v>
                </c:pt>
                <c:pt idx="624">
                  <c:v>42779</c:v>
                </c:pt>
                <c:pt idx="625">
                  <c:v>42780</c:v>
                </c:pt>
                <c:pt idx="626">
                  <c:v>42781</c:v>
                </c:pt>
                <c:pt idx="627">
                  <c:v>42782</c:v>
                </c:pt>
                <c:pt idx="628">
                  <c:v>42783</c:v>
                </c:pt>
                <c:pt idx="629">
                  <c:v>42784</c:v>
                </c:pt>
                <c:pt idx="630">
                  <c:v>42785</c:v>
                </c:pt>
                <c:pt idx="631">
                  <c:v>42786</c:v>
                </c:pt>
                <c:pt idx="632">
                  <c:v>42787</c:v>
                </c:pt>
                <c:pt idx="633">
                  <c:v>42788</c:v>
                </c:pt>
                <c:pt idx="634">
                  <c:v>42789</c:v>
                </c:pt>
                <c:pt idx="635">
                  <c:v>42790</c:v>
                </c:pt>
                <c:pt idx="636">
                  <c:v>42791</c:v>
                </c:pt>
                <c:pt idx="637">
                  <c:v>42792</c:v>
                </c:pt>
                <c:pt idx="638">
                  <c:v>42793</c:v>
                </c:pt>
                <c:pt idx="639">
                  <c:v>42794</c:v>
                </c:pt>
                <c:pt idx="640">
                  <c:v>42795</c:v>
                </c:pt>
                <c:pt idx="641">
                  <c:v>42796</c:v>
                </c:pt>
                <c:pt idx="642">
                  <c:v>42797</c:v>
                </c:pt>
                <c:pt idx="643">
                  <c:v>42798</c:v>
                </c:pt>
                <c:pt idx="644">
                  <c:v>42799</c:v>
                </c:pt>
                <c:pt idx="645">
                  <c:v>42800</c:v>
                </c:pt>
                <c:pt idx="646">
                  <c:v>42801</c:v>
                </c:pt>
                <c:pt idx="647">
                  <c:v>42802</c:v>
                </c:pt>
                <c:pt idx="648">
                  <c:v>42803</c:v>
                </c:pt>
                <c:pt idx="649">
                  <c:v>42804</c:v>
                </c:pt>
                <c:pt idx="650">
                  <c:v>42805</c:v>
                </c:pt>
                <c:pt idx="651">
                  <c:v>42806</c:v>
                </c:pt>
                <c:pt idx="652">
                  <c:v>42807</c:v>
                </c:pt>
                <c:pt idx="653">
                  <c:v>42808</c:v>
                </c:pt>
                <c:pt idx="654">
                  <c:v>42809</c:v>
                </c:pt>
                <c:pt idx="655">
                  <c:v>42810</c:v>
                </c:pt>
                <c:pt idx="656">
                  <c:v>42811</c:v>
                </c:pt>
                <c:pt idx="657">
                  <c:v>42812</c:v>
                </c:pt>
                <c:pt idx="658">
                  <c:v>42813</c:v>
                </c:pt>
                <c:pt idx="659">
                  <c:v>42814</c:v>
                </c:pt>
                <c:pt idx="660">
                  <c:v>42815</c:v>
                </c:pt>
                <c:pt idx="661">
                  <c:v>42816</c:v>
                </c:pt>
                <c:pt idx="662">
                  <c:v>42817</c:v>
                </c:pt>
                <c:pt idx="663">
                  <c:v>42818</c:v>
                </c:pt>
                <c:pt idx="664">
                  <c:v>42819</c:v>
                </c:pt>
                <c:pt idx="665">
                  <c:v>42820</c:v>
                </c:pt>
                <c:pt idx="666">
                  <c:v>42821</c:v>
                </c:pt>
                <c:pt idx="667">
                  <c:v>42822</c:v>
                </c:pt>
                <c:pt idx="668">
                  <c:v>42823</c:v>
                </c:pt>
                <c:pt idx="669">
                  <c:v>42824</c:v>
                </c:pt>
                <c:pt idx="670">
                  <c:v>42825</c:v>
                </c:pt>
                <c:pt idx="671">
                  <c:v>42826</c:v>
                </c:pt>
                <c:pt idx="672">
                  <c:v>42827</c:v>
                </c:pt>
                <c:pt idx="673">
                  <c:v>42828</c:v>
                </c:pt>
                <c:pt idx="674">
                  <c:v>42829</c:v>
                </c:pt>
                <c:pt idx="675">
                  <c:v>42830</c:v>
                </c:pt>
                <c:pt idx="676">
                  <c:v>42831</c:v>
                </c:pt>
                <c:pt idx="677">
                  <c:v>42832</c:v>
                </c:pt>
                <c:pt idx="678">
                  <c:v>42833</c:v>
                </c:pt>
                <c:pt idx="679">
                  <c:v>42834</c:v>
                </c:pt>
                <c:pt idx="680">
                  <c:v>42835</c:v>
                </c:pt>
                <c:pt idx="681">
                  <c:v>42836</c:v>
                </c:pt>
                <c:pt idx="682">
                  <c:v>42837</c:v>
                </c:pt>
                <c:pt idx="683">
                  <c:v>42838</c:v>
                </c:pt>
                <c:pt idx="684">
                  <c:v>42839</c:v>
                </c:pt>
                <c:pt idx="685">
                  <c:v>42840</c:v>
                </c:pt>
                <c:pt idx="686">
                  <c:v>42841</c:v>
                </c:pt>
                <c:pt idx="687">
                  <c:v>42842</c:v>
                </c:pt>
                <c:pt idx="688">
                  <c:v>42843</c:v>
                </c:pt>
                <c:pt idx="689">
                  <c:v>42844</c:v>
                </c:pt>
                <c:pt idx="690">
                  <c:v>42845</c:v>
                </c:pt>
                <c:pt idx="691">
                  <c:v>42846</c:v>
                </c:pt>
                <c:pt idx="692">
                  <c:v>42847</c:v>
                </c:pt>
                <c:pt idx="693">
                  <c:v>42848</c:v>
                </c:pt>
                <c:pt idx="694">
                  <c:v>42849</c:v>
                </c:pt>
                <c:pt idx="695">
                  <c:v>42850</c:v>
                </c:pt>
                <c:pt idx="696">
                  <c:v>42851</c:v>
                </c:pt>
                <c:pt idx="697">
                  <c:v>42852</c:v>
                </c:pt>
                <c:pt idx="698">
                  <c:v>42853</c:v>
                </c:pt>
                <c:pt idx="699">
                  <c:v>42854</c:v>
                </c:pt>
                <c:pt idx="700">
                  <c:v>42855</c:v>
                </c:pt>
                <c:pt idx="701">
                  <c:v>42856</c:v>
                </c:pt>
                <c:pt idx="702">
                  <c:v>42857</c:v>
                </c:pt>
                <c:pt idx="703">
                  <c:v>42858</c:v>
                </c:pt>
                <c:pt idx="704">
                  <c:v>42859</c:v>
                </c:pt>
                <c:pt idx="705">
                  <c:v>42860</c:v>
                </c:pt>
                <c:pt idx="706">
                  <c:v>42861</c:v>
                </c:pt>
                <c:pt idx="707">
                  <c:v>42862</c:v>
                </c:pt>
                <c:pt idx="708">
                  <c:v>42863</c:v>
                </c:pt>
                <c:pt idx="709">
                  <c:v>42864</c:v>
                </c:pt>
                <c:pt idx="710">
                  <c:v>42865</c:v>
                </c:pt>
                <c:pt idx="711">
                  <c:v>42866</c:v>
                </c:pt>
                <c:pt idx="712">
                  <c:v>42867</c:v>
                </c:pt>
                <c:pt idx="713">
                  <c:v>42868</c:v>
                </c:pt>
                <c:pt idx="714">
                  <c:v>42869</c:v>
                </c:pt>
                <c:pt idx="715">
                  <c:v>42870</c:v>
                </c:pt>
                <c:pt idx="716">
                  <c:v>42871</c:v>
                </c:pt>
                <c:pt idx="717">
                  <c:v>42872</c:v>
                </c:pt>
                <c:pt idx="718">
                  <c:v>42873</c:v>
                </c:pt>
                <c:pt idx="719">
                  <c:v>42874</c:v>
                </c:pt>
                <c:pt idx="720">
                  <c:v>42875</c:v>
                </c:pt>
                <c:pt idx="721">
                  <c:v>42876</c:v>
                </c:pt>
                <c:pt idx="722">
                  <c:v>42877</c:v>
                </c:pt>
                <c:pt idx="723">
                  <c:v>42878</c:v>
                </c:pt>
                <c:pt idx="724">
                  <c:v>42879</c:v>
                </c:pt>
                <c:pt idx="725">
                  <c:v>42880</c:v>
                </c:pt>
                <c:pt idx="726">
                  <c:v>42881</c:v>
                </c:pt>
                <c:pt idx="727">
                  <c:v>42882</c:v>
                </c:pt>
                <c:pt idx="728">
                  <c:v>42883</c:v>
                </c:pt>
                <c:pt idx="729">
                  <c:v>42884</c:v>
                </c:pt>
                <c:pt idx="730">
                  <c:v>42885</c:v>
                </c:pt>
                <c:pt idx="731">
                  <c:v>42886</c:v>
                </c:pt>
                <c:pt idx="732">
                  <c:v>42887</c:v>
                </c:pt>
                <c:pt idx="733">
                  <c:v>42888</c:v>
                </c:pt>
                <c:pt idx="734">
                  <c:v>42889</c:v>
                </c:pt>
                <c:pt idx="735">
                  <c:v>42890</c:v>
                </c:pt>
                <c:pt idx="736">
                  <c:v>42891</c:v>
                </c:pt>
                <c:pt idx="737">
                  <c:v>42892</c:v>
                </c:pt>
                <c:pt idx="738">
                  <c:v>42893</c:v>
                </c:pt>
                <c:pt idx="739">
                  <c:v>42894</c:v>
                </c:pt>
                <c:pt idx="740">
                  <c:v>42895</c:v>
                </c:pt>
                <c:pt idx="741">
                  <c:v>42896</c:v>
                </c:pt>
                <c:pt idx="742">
                  <c:v>42897</c:v>
                </c:pt>
                <c:pt idx="743">
                  <c:v>42898</c:v>
                </c:pt>
                <c:pt idx="744">
                  <c:v>42899</c:v>
                </c:pt>
                <c:pt idx="745">
                  <c:v>42900</c:v>
                </c:pt>
                <c:pt idx="746">
                  <c:v>42901</c:v>
                </c:pt>
                <c:pt idx="747">
                  <c:v>42902</c:v>
                </c:pt>
                <c:pt idx="748">
                  <c:v>42903</c:v>
                </c:pt>
                <c:pt idx="749">
                  <c:v>42904</c:v>
                </c:pt>
                <c:pt idx="750">
                  <c:v>42905</c:v>
                </c:pt>
                <c:pt idx="751">
                  <c:v>42906</c:v>
                </c:pt>
                <c:pt idx="752">
                  <c:v>42907</c:v>
                </c:pt>
                <c:pt idx="753">
                  <c:v>42908</c:v>
                </c:pt>
                <c:pt idx="754">
                  <c:v>42909</c:v>
                </c:pt>
                <c:pt idx="755">
                  <c:v>42910</c:v>
                </c:pt>
                <c:pt idx="756">
                  <c:v>42911</c:v>
                </c:pt>
                <c:pt idx="757">
                  <c:v>42912</c:v>
                </c:pt>
                <c:pt idx="758">
                  <c:v>42913</c:v>
                </c:pt>
                <c:pt idx="759">
                  <c:v>42914</c:v>
                </c:pt>
                <c:pt idx="760">
                  <c:v>42915</c:v>
                </c:pt>
                <c:pt idx="761">
                  <c:v>42916</c:v>
                </c:pt>
                <c:pt idx="762">
                  <c:v>42917</c:v>
                </c:pt>
                <c:pt idx="763">
                  <c:v>42918</c:v>
                </c:pt>
                <c:pt idx="764">
                  <c:v>42919</c:v>
                </c:pt>
                <c:pt idx="765">
                  <c:v>42920</c:v>
                </c:pt>
                <c:pt idx="766">
                  <c:v>42921</c:v>
                </c:pt>
                <c:pt idx="767">
                  <c:v>42922</c:v>
                </c:pt>
                <c:pt idx="768">
                  <c:v>42923</c:v>
                </c:pt>
                <c:pt idx="769">
                  <c:v>42924</c:v>
                </c:pt>
                <c:pt idx="770">
                  <c:v>42925</c:v>
                </c:pt>
                <c:pt idx="771">
                  <c:v>42926</c:v>
                </c:pt>
                <c:pt idx="772">
                  <c:v>42927</c:v>
                </c:pt>
                <c:pt idx="773">
                  <c:v>42928</c:v>
                </c:pt>
                <c:pt idx="774">
                  <c:v>42929</c:v>
                </c:pt>
                <c:pt idx="775">
                  <c:v>42930</c:v>
                </c:pt>
                <c:pt idx="776">
                  <c:v>42931</c:v>
                </c:pt>
                <c:pt idx="777">
                  <c:v>42932</c:v>
                </c:pt>
                <c:pt idx="778">
                  <c:v>42933</c:v>
                </c:pt>
                <c:pt idx="779">
                  <c:v>42934</c:v>
                </c:pt>
                <c:pt idx="780">
                  <c:v>42935</c:v>
                </c:pt>
                <c:pt idx="781">
                  <c:v>42936</c:v>
                </c:pt>
                <c:pt idx="782">
                  <c:v>42937</c:v>
                </c:pt>
                <c:pt idx="783">
                  <c:v>42938</c:v>
                </c:pt>
                <c:pt idx="784">
                  <c:v>42939</c:v>
                </c:pt>
                <c:pt idx="785">
                  <c:v>42940</c:v>
                </c:pt>
                <c:pt idx="786">
                  <c:v>42941</c:v>
                </c:pt>
                <c:pt idx="787">
                  <c:v>42942</c:v>
                </c:pt>
                <c:pt idx="788">
                  <c:v>42943</c:v>
                </c:pt>
                <c:pt idx="789">
                  <c:v>42944</c:v>
                </c:pt>
                <c:pt idx="790">
                  <c:v>42945</c:v>
                </c:pt>
                <c:pt idx="791">
                  <c:v>42946</c:v>
                </c:pt>
                <c:pt idx="792">
                  <c:v>42947</c:v>
                </c:pt>
                <c:pt idx="793">
                  <c:v>42948</c:v>
                </c:pt>
                <c:pt idx="794">
                  <c:v>42949</c:v>
                </c:pt>
                <c:pt idx="795">
                  <c:v>42950</c:v>
                </c:pt>
                <c:pt idx="796">
                  <c:v>42951</c:v>
                </c:pt>
                <c:pt idx="797">
                  <c:v>42952</c:v>
                </c:pt>
                <c:pt idx="798">
                  <c:v>42953</c:v>
                </c:pt>
                <c:pt idx="799">
                  <c:v>42954</c:v>
                </c:pt>
                <c:pt idx="800">
                  <c:v>42955</c:v>
                </c:pt>
                <c:pt idx="801">
                  <c:v>42956</c:v>
                </c:pt>
                <c:pt idx="802">
                  <c:v>42957</c:v>
                </c:pt>
                <c:pt idx="803">
                  <c:v>42958</c:v>
                </c:pt>
                <c:pt idx="804">
                  <c:v>42959</c:v>
                </c:pt>
                <c:pt idx="805">
                  <c:v>42960</c:v>
                </c:pt>
                <c:pt idx="806">
                  <c:v>42961</c:v>
                </c:pt>
                <c:pt idx="807">
                  <c:v>42962</c:v>
                </c:pt>
                <c:pt idx="808">
                  <c:v>42963</c:v>
                </c:pt>
                <c:pt idx="809">
                  <c:v>42964</c:v>
                </c:pt>
                <c:pt idx="810">
                  <c:v>42965</c:v>
                </c:pt>
                <c:pt idx="811">
                  <c:v>42966</c:v>
                </c:pt>
                <c:pt idx="812">
                  <c:v>42967</c:v>
                </c:pt>
                <c:pt idx="813">
                  <c:v>42968</c:v>
                </c:pt>
                <c:pt idx="814">
                  <c:v>42969</c:v>
                </c:pt>
                <c:pt idx="815">
                  <c:v>42970</c:v>
                </c:pt>
                <c:pt idx="816">
                  <c:v>42971</c:v>
                </c:pt>
                <c:pt idx="817">
                  <c:v>42972</c:v>
                </c:pt>
                <c:pt idx="818">
                  <c:v>42973</c:v>
                </c:pt>
                <c:pt idx="819">
                  <c:v>42974</c:v>
                </c:pt>
                <c:pt idx="820">
                  <c:v>42975</c:v>
                </c:pt>
                <c:pt idx="821">
                  <c:v>42976</c:v>
                </c:pt>
                <c:pt idx="822">
                  <c:v>42977</c:v>
                </c:pt>
                <c:pt idx="823">
                  <c:v>42978</c:v>
                </c:pt>
                <c:pt idx="824">
                  <c:v>42979</c:v>
                </c:pt>
                <c:pt idx="825">
                  <c:v>42980</c:v>
                </c:pt>
                <c:pt idx="826">
                  <c:v>42981</c:v>
                </c:pt>
                <c:pt idx="827">
                  <c:v>42982</c:v>
                </c:pt>
                <c:pt idx="828">
                  <c:v>42983</c:v>
                </c:pt>
                <c:pt idx="829">
                  <c:v>42984</c:v>
                </c:pt>
                <c:pt idx="830">
                  <c:v>42985</c:v>
                </c:pt>
                <c:pt idx="831">
                  <c:v>42986</c:v>
                </c:pt>
                <c:pt idx="832">
                  <c:v>42987</c:v>
                </c:pt>
                <c:pt idx="833">
                  <c:v>42988</c:v>
                </c:pt>
                <c:pt idx="834">
                  <c:v>42989</c:v>
                </c:pt>
                <c:pt idx="835">
                  <c:v>42990</c:v>
                </c:pt>
                <c:pt idx="836">
                  <c:v>42991</c:v>
                </c:pt>
                <c:pt idx="837">
                  <c:v>42992</c:v>
                </c:pt>
                <c:pt idx="838">
                  <c:v>42993</c:v>
                </c:pt>
                <c:pt idx="839">
                  <c:v>42994</c:v>
                </c:pt>
                <c:pt idx="840">
                  <c:v>42995</c:v>
                </c:pt>
                <c:pt idx="841">
                  <c:v>42996</c:v>
                </c:pt>
                <c:pt idx="842">
                  <c:v>42997</c:v>
                </c:pt>
                <c:pt idx="843">
                  <c:v>42998</c:v>
                </c:pt>
                <c:pt idx="844">
                  <c:v>42999</c:v>
                </c:pt>
                <c:pt idx="845">
                  <c:v>43000</c:v>
                </c:pt>
                <c:pt idx="846">
                  <c:v>43001</c:v>
                </c:pt>
                <c:pt idx="847">
                  <c:v>43002</c:v>
                </c:pt>
                <c:pt idx="848">
                  <c:v>43003</c:v>
                </c:pt>
                <c:pt idx="849">
                  <c:v>43004</c:v>
                </c:pt>
                <c:pt idx="850">
                  <c:v>43005</c:v>
                </c:pt>
                <c:pt idx="851">
                  <c:v>43006</c:v>
                </c:pt>
                <c:pt idx="852">
                  <c:v>43007</c:v>
                </c:pt>
                <c:pt idx="853">
                  <c:v>43008</c:v>
                </c:pt>
                <c:pt idx="854">
                  <c:v>43009</c:v>
                </c:pt>
                <c:pt idx="855">
                  <c:v>43010</c:v>
                </c:pt>
                <c:pt idx="856">
                  <c:v>43011</c:v>
                </c:pt>
                <c:pt idx="857">
                  <c:v>43012</c:v>
                </c:pt>
                <c:pt idx="858">
                  <c:v>43013</c:v>
                </c:pt>
                <c:pt idx="859">
                  <c:v>43014</c:v>
                </c:pt>
                <c:pt idx="860">
                  <c:v>43015</c:v>
                </c:pt>
                <c:pt idx="861">
                  <c:v>43016</c:v>
                </c:pt>
                <c:pt idx="862">
                  <c:v>43017</c:v>
                </c:pt>
                <c:pt idx="863">
                  <c:v>43018</c:v>
                </c:pt>
                <c:pt idx="864">
                  <c:v>43019</c:v>
                </c:pt>
                <c:pt idx="865">
                  <c:v>43020</c:v>
                </c:pt>
                <c:pt idx="866">
                  <c:v>43021</c:v>
                </c:pt>
                <c:pt idx="867">
                  <c:v>43022</c:v>
                </c:pt>
                <c:pt idx="868">
                  <c:v>43023</c:v>
                </c:pt>
                <c:pt idx="869">
                  <c:v>43024</c:v>
                </c:pt>
                <c:pt idx="870">
                  <c:v>43025</c:v>
                </c:pt>
                <c:pt idx="871">
                  <c:v>43026</c:v>
                </c:pt>
                <c:pt idx="872">
                  <c:v>43027</c:v>
                </c:pt>
                <c:pt idx="873">
                  <c:v>43028</c:v>
                </c:pt>
                <c:pt idx="874">
                  <c:v>43029</c:v>
                </c:pt>
                <c:pt idx="875">
                  <c:v>43030</c:v>
                </c:pt>
                <c:pt idx="876">
                  <c:v>43031</c:v>
                </c:pt>
                <c:pt idx="877">
                  <c:v>43032</c:v>
                </c:pt>
                <c:pt idx="878">
                  <c:v>43033</c:v>
                </c:pt>
                <c:pt idx="879">
                  <c:v>43034</c:v>
                </c:pt>
                <c:pt idx="880">
                  <c:v>43035</c:v>
                </c:pt>
                <c:pt idx="881">
                  <c:v>43036</c:v>
                </c:pt>
                <c:pt idx="882">
                  <c:v>43037</c:v>
                </c:pt>
                <c:pt idx="883">
                  <c:v>43038</c:v>
                </c:pt>
                <c:pt idx="884">
                  <c:v>43039</c:v>
                </c:pt>
                <c:pt idx="885">
                  <c:v>43040</c:v>
                </c:pt>
                <c:pt idx="886">
                  <c:v>43041</c:v>
                </c:pt>
                <c:pt idx="887">
                  <c:v>43042</c:v>
                </c:pt>
                <c:pt idx="888">
                  <c:v>43043</c:v>
                </c:pt>
                <c:pt idx="889">
                  <c:v>43044</c:v>
                </c:pt>
                <c:pt idx="890">
                  <c:v>43045</c:v>
                </c:pt>
                <c:pt idx="891">
                  <c:v>43046</c:v>
                </c:pt>
                <c:pt idx="892">
                  <c:v>43047</c:v>
                </c:pt>
                <c:pt idx="893">
                  <c:v>43048</c:v>
                </c:pt>
                <c:pt idx="894">
                  <c:v>43049</c:v>
                </c:pt>
                <c:pt idx="895">
                  <c:v>43050</c:v>
                </c:pt>
                <c:pt idx="896">
                  <c:v>43051</c:v>
                </c:pt>
                <c:pt idx="897">
                  <c:v>43052</c:v>
                </c:pt>
                <c:pt idx="898">
                  <c:v>43053</c:v>
                </c:pt>
                <c:pt idx="899">
                  <c:v>43054</c:v>
                </c:pt>
                <c:pt idx="900">
                  <c:v>43055</c:v>
                </c:pt>
                <c:pt idx="901">
                  <c:v>43056</c:v>
                </c:pt>
                <c:pt idx="902">
                  <c:v>43057</c:v>
                </c:pt>
                <c:pt idx="903">
                  <c:v>43058</c:v>
                </c:pt>
                <c:pt idx="904">
                  <c:v>43059</c:v>
                </c:pt>
                <c:pt idx="905">
                  <c:v>43060</c:v>
                </c:pt>
                <c:pt idx="906">
                  <c:v>43061</c:v>
                </c:pt>
                <c:pt idx="907">
                  <c:v>43062</c:v>
                </c:pt>
                <c:pt idx="908">
                  <c:v>43063</c:v>
                </c:pt>
                <c:pt idx="909">
                  <c:v>43064</c:v>
                </c:pt>
                <c:pt idx="910">
                  <c:v>43065</c:v>
                </c:pt>
                <c:pt idx="911">
                  <c:v>43066</c:v>
                </c:pt>
                <c:pt idx="912">
                  <c:v>43067</c:v>
                </c:pt>
                <c:pt idx="913">
                  <c:v>43068</c:v>
                </c:pt>
                <c:pt idx="914">
                  <c:v>43069</c:v>
                </c:pt>
                <c:pt idx="915">
                  <c:v>43070</c:v>
                </c:pt>
                <c:pt idx="916">
                  <c:v>43071</c:v>
                </c:pt>
                <c:pt idx="917">
                  <c:v>43072</c:v>
                </c:pt>
                <c:pt idx="918">
                  <c:v>43073</c:v>
                </c:pt>
                <c:pt idx="919">
                  <c:v>43074</c:v>
                </c:pt>
                <c:pt idx="920">
                  <c:v>43075</c:v>
                </c:pt>
                <c:pt idx="921">
                  <c:v>43076</c:v>
                </c:pt>
                <c:pt idx="922">
                  <c:v>43077</c:v>
                </c:pt>
                <c:pt idx="923">
                  <c:v>43078</c:v>
                </c:pt>
                <c:pt idx="924">
                  <c:v>43079</c:v>
                </c:pt>
                <c:pt idx="925">
                  <c:v>43080</c:v>
                </c:pt>
                <c:pt idx="926">
                  <c:v>43081</c:v>
                </c:pt>
                <c:pt idx="927">
                  <c:v>43082</c:v>
                </c:pt>
                <c:pt idx="928">
                  <c:v>43083</c:v>
                </c:pt>
                <c:pt idx="929">
                  <c:v>43084</c:v>
                </c:pt>
                <c:pt idx="930">
                  <c:v>43085</c:v>
                </c:pt>
                <c:pt idx="931">
                  <c:v>43086</c:v>
                </c:pt>
                <c:pt idx="932">
                  <c:v>43087</c:v>
                </c:pt>
                <c:pt idx="933">
                  <c:v>43088</c:v>
                </c:pt>
                <c:pt idx="934">
                  <c:v>43089</c:v>
                </c:pt>
                <c:pt idx="935">
                  <c:v>43090</c:v>
                </c:pt>
                <c:pt idx="936">
                  <c:v>43091</c:v>
                </c:pt>
                <c:pt idx="937">
                  <c:v>43092</c:v>
                </c:pt>
                <c:pt idx="938">
                  <c:v>43093</c:v>
                </c:pt>
                <c:pt idx="939">
                  <c:v>43094</c:v>
                </c:pt>
                <c:pt idx="940">
                  <c:v>43095</c:v>
                </c:pt>
                <c:pt idx="941">
                  <c:v>43096</c:v>
                </c:pt>
                <c:pt idx="942">
                  <c:v>43097</c:v>
                </c:pt>
                <c:pt idx="943">
                  <c:v>43098</c:v>
                </c:pt>
                <c:pt idx="944">
                  <c:v>43099</c:v>
                </c:pt>
                <c:pt idx="945">
                  <c:v>43100</c:v>
                </c:pt>
              </c:numCache>
            </c:numRef>
          </c:cat>
          <c:val>
            <c:numRef>
              <c:f>'údaje + graf'!$O$2:$O$947</c:f>
              <c:numCache>
                <c:formatCode>#,##0</c:formatCode>
                <c:ptCount val="946"/>
                <c:pt idx="0">
                  <c:v>82733354</c:v>
                </c:pt>
                <c:pt idx="1">
                  <c:v>82733354</c:v>
                </c:pt>
                <c:pt idx="2">
                  <c:v>82733354</c:v>
                </c:pt>
                <c:pt idx="3">
                  <c:v>82733354</c:v>
                </c:pt>
                <c:pt idx="4">
                  <c:v>82733354</c:v>
                </c:pt>
                <c:pt idx="5">
                  <c:v>82733354</c:v>
                </c:pt>
                <c:pt idx="6">
                  <c:v>82733354</c:v>
                </c:pt>
                <c:pt idx="7">
                  <c:v>82733354</c:v>
                </c:pt>
                <c:pt idx="8">
                  <c:v>82733354</c:v>
                </c:pt>
                <c:pt idx="9">
                  <c:v>82733354</c:v>
                </c:pt>
                <c:pt idx="10">
                  <c:v>82733354</c:v>
                </c:pt>
                <c:pt idx="11">
                  <c:v>82733354</c:v>
                </c:pt>
                <c:pt idx="12">
                  <c:v>82733354</c:v>
                </c:pt>
                <c:pt idx="13">
                  <c:v>82733354</c:v>
                </c:pt>
                <c:pt idx="14">
                  <c:v>82733354</c:v>
                </c:pt>
                <c:pt idx="15">
                  <c:v>82733354</c:v>
                </c:pt>
                <c:pt idx="16">
                  <c:v>82733354</c:v>
                </c:pt>
                <c:pt idx="17">
                  <c:v>82733354</c:v>
                </c:pt>
                <c:pt idx="18">
                  <c:v>82733354</c:v>
                </c:pt>
                <c:pt idx="19">
                  <c:v>82733354</c:v>
                </c:pt>
                <c:pt idx="20">
                  <c:v>82733354</c:v>
                </c:pt>
                <c:pt idx="21">
                  <c:v>82733354</c:v>
                </c:pt>
                <c:pt idx="22">
                  <c:v>82733354</c:v>
                </c:pt>
                <c:pt idx="23">
                  <c:v>82733354</c:v>
                </c:pt>
                <c:pt idx="24">
                  <c:v>82733354</c:v>
                </c:pt>
                <c:pt idx="25">
                  <c:v>82733354</c:v>
                </c:pt>
                <c:pt idx="26">
                  <c:v>82733354</c:v>
                </c:pt>
                <c:pt idx="27">
                  <c:v>82733354</c:v>
                </c:pt>
                <c:pt idx="28">
                  <c:v>82733354</c:v>
                </c:pt>
                <c:pt idx="29">
                  <c:v>82733354</c:v>
                </c:pt>
                <c:pt idx="30">
                  <c:v>82733354</c:v>
                </c:pt>
                <c:pt idx="31">
                  <c:v>82733354</c:v>
                </c:pt>
                <c:pt idx="32">
                  <c:v>82733354</c:v>
                </c:pt>
                <c:pt idx="33">
                  <c:v>82733354</c:v>
                </c:pt>
                <c:pt idx="34">
                  <c:v>82733354</c:v>
                </c:pt>
                <c:pt idx="35">
                  <c:v>82733354</c:v>
                </c:pt>
                <c:pt idx="36">
                  <c:v>82733354</c:v>
                </c:pt>
                <c:pt idx="37">
                  <c:v>82733354</c:v>
                </c:pt>
                <c:pt idx="38">
                  <c:v>82733354</c:v>
                </c:pt>
                <c:pt idx="39">
                  <c:v>82733354</c:v>
                </c:pt>
                <c:pt idx="40">
                  <c:v>82733354</c:v>
                </c:pt>
                <c:pt idx="41">
                  <c:v>82733354</c:v>
                </c:pt>
                <c:pt idx="42">
                  <c:v>82733354</c:v>
                </c:pt>
                <c:pt idx="43">
                  <c:v>82733354</c:v>
                </c:pt>
                <c:pt idx="44">
                  <c:v>82733354</c:v>
                </c:pt>
                <c:pt idx="45">
                  <c:v>82733354</c:v>
                </c:pt>
                <c:pt idx="46">
                  <c:v>82733354</c:v>
                </c:pt>
                <c:pt idx="47">
                  <c:v>82733354</c:v>
                </c:pt>
                <c:pt idx="48">
                  <c:v>82733354</c:v>
                </c:pt>
                <c:pt idx="49">
                  <c:v>82733354</c:v>
                </c:pt>
                <c:pt idx="50">
                  <c:v>82733354</c:v>
                </c:pt>
                <c:pt idx="51">
                  <c:v>82733354</c:v>
                </c:pt>
                <c:pt idx="52">
                  <c:v>82733354</c:v>
                </c:pt>
                <c:pt idx="53">
                  <c:v>82733354</c:v>
                </c:pt>
                <c:pt idx="54">
                  <c:v>82733354</c:v>
                </c:pt>
                <c:pt idx="55">
                  <c:v>82733354</c:v>
                </c:pt>
                <c:pt idx="56">
                  <c:v>82733354</c:v>
                </c:pt>
                <c:pt idx="57">
                  <c:v>82733354</c:v>
                </c:pt>
                <c:pt idx="58">
                  <c:v>82733354</c:v>
                </c:pt>
                <c:pt idx="59">
                  <c:v>82733354</c:v>
                </c:pt>
                <c:pt idx="60">
                  <c:v>82733354</c:v>
                </c:pt>
                <c:pt idx="61">
                  <c:v>82733354</c:v>
                </c:pt>
                <c:pt idx="62">
                  <c:v>82733354</c:v>
                </c:pt>
                <c:pt idx="63">
                  <c:v>82733354</c:v>
                </c:pt>
                <c:pt idx="64">
                  <c:v>82733354</c:v>
                </c:pt>
                <c:pt idx="65">
                  <c:v>82733354</c:v>
                </c:pt>
                <c:pt idx="66">
                  <c:v>82733354</c:v>
                </c:pt>
                <c:pt idx="67">
                  <c:v>82733354</c:v>
                </c:pt>
                <c:pt idx="68">
                  <c:v>82733354</c:v>
                </c:pt>
                <c:pt idx="69">
                  <c:v>82733354</c:v>
                </c:pt>
                <c:pt idx="70">
                  <c:v>82733354</c:v>
                </c:pt>
                <c:pt idx="71">
                  <c:v>82733354</c:v>
                </c:pt>
                <c:pt idx="72">
                  <c:v>82733354</c:v>
                </c:pt>
                <c:pt idx="73">
                  <c:v>82733354</c:v>
                </c:pt>
                <c:pt idx="74">
                  <c:v>82733354</c:v>
                </c:pt>
                <c:pt idx="75">
                  <c:v>82733354</c:v>
                </c:pt>
                <c:pt idx="76">
                  <c:v>82733354</c:v>
                </c:pt>
                <c:pt idx="77">
                  <c:v>82733354</c:v>
                </c:pt>
                <c:pt idx="78">
                  <c:v>82733354</c:v>
                </c:pt>
                <c:pt idx="79">
                  <c:v>82733354</c:v>
                </c:pt>
                <c:pt idx="80">
                  <c:v>82733354</c:v>
                </c:pt>
                <c:pt idx="81">
                  <c:v>82733354</c:v>
                </c:pt>
                <c:pt idx="82">
                  <c:v>82733354</c:v>
                </c:pt>
                <c:pt idx="83">
                  <c:v>82733354</c:v>
                </c:pt>
                <c:pt idx="84">
                  <c:v>82733354</c:v>
                </c:pt>
                <c:pt idx="85">
                  <c:v>82733354</c:v>
                </c:pt>
                <c:pt idx="86">
                  <c:v>82733354</c:v>
                </c:pt>
                <c:pt idx="87">
                  <c:v>82733354</c:v>
                </c:pt>
                <c:pt idx="88">
                  <c:v>82733354</c:v>
                </c:pt>
                <c:pt idx="89">
                  <c:v>82733354</c:v>
                </c:pt>
                <c:pt idx="90">
                  <c:v>82733354</c:v>
                </c:pt>
                <c:pt idx="91">
                  <c:v>82733354</c:v>
                </c:pt>
                <c:pt idx="92">
                  <c:v>82733354</c:v>
                </c:pt>
                <c:pt idx="93">
                  <c:v>82733354</c:v>
                </c:pt>
                <c:pt idx="94">
                  <c:v>82733354</c:v>
                </c:pt>
                <c:pt idx="95">
                  <c:v>82733354</c:v>
                </c:pt>
                <c:pt idx="96">
                  <c:v>82733354</c:v>
                </c:pt>
                <c:pt idx="97">
                  <c:v>82733354</c:v>
                </c:pt>
                <c:pt idx="98">
                  <c:v>82733354</c:v>
                </c:pt>
                <c:pt idx="99">
                  <c:v>82733354</c:v>
                </c:pt>
                <c:pt idx="100">
                  <c:v>82733354</c:v>
                </c:pt>
                <c:pt idx="101">
                  <c:v>82733354</c:v>
                </c:pt>
                <c:pt idx="102">
                  <c:v>82733354</c:v>
                </c:pt>
                <c:pt idx="103">
                  <c:v>82733354</c:v>
                </c:pt>
                <c:pt idx="104">
                  <c:v>82733354</c:v>
                </c:pt>
                <c:pt idx="105">
                  <c:v>82733354</c:v>
                </c:pt>
                <c:pt idx="106">
                  <c:v>82733354</c:v>
                </c:pt>
                <c:pt idx="107">
                  <c:v>82733354</c:v>
                </c:pt>
                <c:pt idx="108">
                  <c:v>82733354</c:v>
                </c:pt>
                <c:pt idx="109">
                  <c:v>82733354</c:v>
                </c:pt>
                <c:pt idx="110">
                  <c:v>82733354</c:v>
                </c:pt>
                <c:pt idx="111">
                  <c:v>82733354</c:v>
                </c:pt>
                <c:pt idx="112">
                  <c:v>82733354</c:v>
                </c:pt>
                <c:pt idx="113">
                  <c:v>82733354</c:v>
                </c:pt>
                <c:pt idx="114">
                  <c:v>82733354</c:v>
                </c:pt>
                <c:pt idx="115">
                  <c:v>82733354</c:v>
                </c:pt>
                <c:pt idx="116">
                  <c:v>82733354</c:v>
                </c:pt>
                <c:pt idx="117">
                  <c:v>82733354</c:v>
                </c:pt>
                <c:pt idx="118">
                  <c:v>82733354</c:v>
                </c:pt>
                <c:pt idx="119">
                  <c:v>82733354</c:v>
                </c:pt>
                <c:pt idx="120">
                  <c:v>82733354</c:v>
                </c:pt>
                <c:pt idx="121">
                  <c:v>82733354</c:v>
                </c:pt>
                <c:pt idx="122">
                  <c:v>82733354</c:v>
                </c:pt>
                <c:pt idx="123">
                  <c:v>82733354</c:v>
                </c:pt>
                <c:pt idx="124">
                  <c:v>82733354</c:v>
                </c:pt>
                <c:pt idx="125">
                  <c:v>82733354</c:v>
                </c:pt>
                <c:pt idx="126">
                  <c:v>82733354</c:v>
                </c:pt>
                <c:pt idx="127">
                  <c:v>82733354</c:v>
                </c:pt>
                <c:pt idx="128">
                  <c:v>82733354</c:v>
                </c:pt>
                <c:pt idx="129">
                  <c:v>82733354</c:v>
                </c:pt>
                <c:pt idx="130">
                  <c:v>82733354</c:v>
                </c:pt>
                <c:pt idx="131">
                  <c:v>82733354</c:v>
                </c:pt>
                <c:pt idx="132">
                  <c:v>82733354</c:v>
                </c:pt>
                <c:pt idx="133">
                  <c:v>82733354</c:v>
                </c:pt>
                <c:pt idx="134">
                  <c:v>82733354</c:v>
                </c:pt>
                <c:pt idx="135">
                  <c:v>82733354</c:v>
                </c:pt>
                <c:pt idx="136">
                  <c:v>82733354</c:v>
                </c:pt>
                <c:pt idx="137">
                  <c:v>82733354</c:v>
                </c:pt>
                <c:pt idx="138">
                  <c:v>82733354</c:v>
                </c:pt>
                <c:pt idx="139">
                  <c:v>82733354</c:v>
                </c:pt>
                <c:pt idx="140">
                  <c:v>82733354</c:v>
                </c:pt>
                <c:pt idx="141">
                  <c:v>82733354</c:v>
                </c:pt>
                <c:pt idx="142">
                  <c:v>82733354</c:v>
                </c:pt>
                <c:pt idx="143">
                  <c:v>82733354</c:v>
                </c:pt>
                <c:pt idx="144">
                  <c:v>82733354</c:v>
                </c:pt>
                <c:pt idx="145">
                  <c:v>82733354</c:v>
                </c:pt>
                <c:pt idx="146">
                  <c:v>82733354</c:v>
                </c:pt>
                <c:pt idx="147">
                  <c:v>82733354</c:v>
                </c:pt>
                <c:pt idx="148">
                  <c:v>82733354</c:v>
                </c:pt>
                <c:pt idx="149">
                  <c:v>82733354</c:v>
                </c:pt>
                <c:pt idx="150">
                  <c:v>82733354</c:v>
                </c:pt>
                <c:pt idx="151">
                  <c:v>82733354</c:v>
                </c:pt>
                <c:pt idx="152">
                  <c:v>82733354</c:v>
                </c:pt>
                <c:pt idx="153">
                  <c:v>82733354</c:v>
                </c:pt>
                <c:pt idx="154">
                  <c:v>82733354</c:v>
                </c:pt>
                <c:pt idx="155">
                  <c:v>82733354</c:v>
                </c:pt>
                <c:pt idx="156">
                  <c:v>82733354</c:v>
                </c:pt>
                <c:pt idx="157">
                  <c:v>82733354</c:v>
                </c:pt>
                <c:pt idx="158">
                  <c:v>82733354</c:v>
                </c:pt>
                <c:pt idx="159">
                  <c:v>82733354</c:v>
                </c:pt>
                <c:pt idx="160">
                  <c:v>82733354</c:v>
                </c:pt>
                <c:pt idx="161">
                  <c:v>82733354</c:v>
                </c:pt>
                <c:pt idx="162">
                  <c:v>82733354</c:v>
                </c:pt>
                <c:pt idx="163">
                  <c:v>82733354</c:v>
                </c:pt>
                <c:pt idx="164">
                  <c:v>82733354</c:v>
                </c:pt>
                <c:pt idx="165">
                  <c:v>82733354</c:v>
                </c:pt>
                <c:pt idx="166">
                  <c:v>82733354</c:v>
                </c:pt>
                <c:pt idx="167">
                  <c:v>82733354</c:v>
                </c:pt>
                <c:pt idx="168">
                  <c:v>82733354</c:v>
                </c:pt>
                <c:pt idx="169">
                  <c:v>82733354</c:v>
                </c:pt>
                <c:pt idx="170">
                  <c:v>82733354</c:v>
                </c:pt>
                <c:pt idx="171">
                  <c:v>82733354</c:v>
                </c:pt>
                <c:pt idx="172">
                  <c:v>82733354</c:v>
                </c:pt>
                <c:pt idx="173">
                  <c:v>82733354</c:v>
                </c:pt>
                <c:pt idx="174">
                  <c:v>82733354</c:v>
                </c:pt>
                <c:pt idx="175">
                  <c:v>82733354</c:v>
                </c:pt>
                <c:pt idx="176">
                  <c:v>82733354</c:v>
                </c:pt>
                <c:pt idx="177">
                  <c:v>82733354</c:v>
                </c:pt>
                <c:pt idx="178">
                  <c:v>82733354</c:v>
                </c:pt>
                <c:pt idx="179">
                  <c:v>82733354</c:v>
                </c:pt>
                <c:pt idx="180">
                  <c:v>82733354</c:v>
                </c:pt>
                <c:pt idx="181">
                  <c:v>82733354</c:v>
                </c:pt>
                <c:pt idx="182">
                  <c:v>82733354</c:v>
                </c:pt>
                <c:pt idx="183">
                  <c:v>82733354</c:v>
                </c:pt>
                <c:pt idx="184">
                  <c:v>82733354</c:v>
                </c:pt>
                <c:pt idx="185">
                  <c:v>82733354</c:v>
                </c:pt>
                <c:pt idx="186">
                  <c:v>82733354</c:v>
                </c:pt>
                <c:pt idx="187">
                  <c:v>82733354</c:v>
                </c:pt>
                <c:pt idx="188">
                  <c:v>82733354</c:v>
                </c:pt>
                <c:pt idx="189">
                  <c:v>82733354</c:v>
                </c:pt>
                <c:pt idx="190">
                  <c:v>82733354</c:v>
                </c:pt>
                <c:pt idx="191">
                  <c:v>82733354</c:v>
                </c:pt>
                <c:pt idx="192">
                  <c:v>82733354</c:v>
                </c:pt>
                <c:pt idx="193">
                  <c:v>82733354</c:v>
                </c:pt>
                <c:pt idx="194">
                  <c:v>82733354</c:v>
                </c:pt>
                <c:pt idx="195">
                  <c:v>82733354</c:v>
                </c:pt>
                <c:pt idx="196">
                  <c:v>82733354</c:v>
                </c:pt>
                <c:pt idx="197">
                  <c:v>82733354</c:v>
                </c:pt>
                <c:pt idx="198">
                  <c:v>82733354</c:v>
                </c:pt>
                <c:pt idx="199">
                  <c:v>82733354</c:v>
                </c:pt>
                <c:pt idx="200">
                  <c:v>82733354</c:v>
                </c:pt>
                <c:pt idx="201">
                  <c:v>82733354</c:v>
                </c:pt>
                <c:pt idx="202">
                  <c:v>82733354</c:v>
                </c:pt>
                <c:pt idx="203">
                  <c:v>82733354</c:v>
                </c:pt>
                <c:pt idx="204">
                  <c:v>82733354</c:v>
                </c:pt>
                <c:pt idx="205">
                  <c:v>82733354</c:v>
                </c:pt>
                <c:pt idx="206">
                  <c:v>82733354</c:v>
                </c:pt>
                <c:pt idx="207">
                  <c:v>82733354</c:v>
                </c:pt>
                <c:pt idx="208">
                  <c:v>82733354</c:v>
                </c:pt>
                <c:pt idx="209">
                  <c:v>82733354</c:v>
                </c:pt>
                <c:pt idx="210">
                  <c:v>82733354</c:v>
                </c:pt>
                <c:pt idx="211">
                  <c:v>82733354</c:v>
                </c:pt>
                <c:pt idx="212">
                  <c:v>82733354</c:v>
                </c:pt>
                <c:pt idx="213">
                  <c:v>82733354</c:v>
                </c:pt>
                <c:pt idx="214">
                  <c:v>82733354</c:v>
                </c:pt>
                <c:pt idx="215">
                  <c:v>82733354</c:v>
                </c:pt>
                <c:pt idx="216">
                  <c:v>82733354</c:v>
                </c:pt>
                <c:pt idx="217">
                  <c:v>82733354</c:v>
                </c:pt>
                <c:pt idx="218">
                  <c:v>82733354</c:v>
                </c:pt>
                <c:pt idx="219">
                  <c:v>82733354</c:v>
                </c:pt>
                <c:pt idx="220">
                  <c:v>82733354</c:v>
                </c:pt>
                <c:pt idx="221">
                  <c:v>82733354</c:v>
                </c:pt>
                <c:pt idx="222">
                  <c:v>82733354</c:v>
                </c:pt>
                <c:pt idx="223">
                  <c:v>82733354</c:v>
                </c:pt>
                <c:pt idx="224">
                  <c:v>82733354</c:v>
                </c:pt>
                <c:pt idx="225">
                  <c:v>82733354</c:v>
                </c:pt>
                <c:pt idx="226">
                  <c:v>82733354</c:v>
                </c:pt>
                <c:pt idx="227">
                  <c:v>82733354</c:v>
                </c:pt>
                <c:pt idx="228">
                  <c:v>82733354</c:v>
                </c:pt>
                <c:pt idx="229">
                  <c:v>82733354</c:v>
                </c:pt>
                <c:pt idx="230">
                  <c:v>82733354</c:v>
                </c:pt>
                <c:pt idx="231">
                  <c:v>82733354</c:v>
                </c:pt>
                <c:pt idx="232">
                  <c:v>82733354</c:v>
                </c:pt>
                <c:pt idx="233">
                  <c:v>82733354</c:v>
                </c:pt>
                <c:pt idx="234">
                  <c:v>82733354</c:v>
                </c:pt>
                <c:pt idx="235">
                  <c:v>82733354</c:v>
                </c:pt>
                <c:pt idx="236">
                  <c:v>82733354</c:v>
                </c:pt>
                <c:pt idx="237">
                  <c:v>82733354</c:v>
                </c:pt>
                <c:pt idx="238">
                  <c:v>82733354</c:v>
                </c:pt>
                <c:pt idx="239">
                  <c:v>82733354</c:v>
                </c:pt>
                <c:pt idx="240">
                  <c:v>82733354</c:v>
                </c:pt>
                <c:pt idx="241">
                  <c:v>82733354</c:v>
                </c:pt>
                <c:pt idx="242">
                  <c:v>82733354</c:v>
                </c:pt>
                <c:pt idx="243">
                  <c:v>82733354</c:v>
                </c:pt>
                <c:pt idx="244">
                  <c:v>82733354</c:v>
                </c:pt>
                <c:pt idx="245">
                  <c:v>82733354</c:v>
                </c:pt>
                <c:pt idx="246">
                  <c:v>82733354</c:v>
                </c:pt>
                <c:pt idx="247">
                  <c:v>82733354</c:v>
                </c:pt>
                <c:pt idx="248">
                  <c:v>82733354</c:v>
                </c:pt>
                <c:pt idx="249">
                  <c:v>82733354</c:v>
                </c:pt>
                <c:pt idx="250">
                  <c:v>82733354</c:v>
                </c:pt>
                <c:pt idx="251">
                  <c:v>82733354</c:v>
                </c:pt>
                <c:pt idx="252">
                  <c:v>82733354</c:v>
                </c:pt>
                <c:pt idx="253">
                  <c:v>82733354</c:v>
                </c:pt>
                <c:pt idx="254">
                  <c:v>82733354</c:v>
                </c:pt>
                <c:pt idx="255">
                  <c:v>82733354</c:v>
                </c:pt>
                <c:pt idx="256">
                  <c:v>82733354</c:v>
                </c:pt>
                <c:pt idx="257">
                  <c:v>82733354</c:v>
                </c:pt>
                <c:pt idx="258">
                  <c:v>82733354</c:v>
                </c:pt>
                <c:pt idx="259">
                  <c:v>82733354</c:v>
                </c:pt>
                <c:pt idx="260">
                  <c:v>82733354</c:v>
                </c:pt>
                <c:pt idx="261">
                  <c:v>82733354</c:v>
                </c:pt>
                <c:pt idx="262">
                  <c:v>82733354</c:v>
                </c:pt>
                <c:pt idx="263">
                  <c:v>82733354</c:v>
                </c:pt>
                <c:pt idx="264">
                  <c:v>82733354</c:v>
                </c:pt>
                <c:pt idx="265">
                  <c:v>82733354</c:v>
                </c:pt>
                <c:pt idx="266">
                  <c:v>82733354</c:v>
                </c:pt>
                <c:pt idx="267">
                  <c:v>82733354</c:v>
                </c:pt>
                <c:pt idx="268">
                  <c:v>82733354</c:v>
                </c:pt>
                <c:pt idx="269">
                  <c:v>82733354</c:v>
                </c:pt>
                <c:pt idx="270">
                  <c:v>82733354</c:v>
                </c:pt>
                <c:pt idx="271">
                  <c:v>82733354</c:v>
                </c:pt>
                <c:pt idx="272">
                  <c:v>82733354</c:v>
                </c:pt>
                <c:pt idx="273">
                  <c:v>82733354</c:v>
                </c:pt>
                <c:pt idx="274">
                  <c:v>82733354</c:v>
                </c:pt>
                <c:pt idx="275">
                  <c:v>82733354</c:v>
                </c:pt>
                <c:pt idx="276">
                  <c:v>82733354</c:v>
                </c:pt>
                <c:pt idx="277">
                  <c:v>82733354</c:v>
                </c:pt>
                <c:pt idx="278">
                  <c:v>82733354</c:v>
                </c:pt>
                <c:pt idx="279">
                  <c:v>82733354</c:v>
                </c:pt>
                <c:pt idx="280">
                  <c:v>82733354</c:v>
                </c:pt>
                <c:pt idx="281">
                  <c:v>82733354</c:v>
                </c:pt>
                <c:pt idx="282">
                  <c:v>82733354</c:v>
                </c:pt>
                <c:pt idx="283">
                  <c:v>82733354</c:v>
                </c:pt>
                <c:pt idx="284">
                  <c:v>82733354</c:v>
                </c:pt>
                <c:pt idx="285">
                  <c:v>82733354</c:v>
                </c:pt>
                <c:pt idx="286">
                  <c:v>82733354</c:v>
                </c:pt>
                <c:pt idx="287">
                  <c:v>82733354</c:v>
                </c:pt>
                <c:pt idx="288">
                  <c:v>82733354</c:v>
                </c:pt>
                <c:pt idx="289">
                  <c:v>82733354</c:v>
                </c:pt>
                <c:pt idx="290">
                  <c:v>82733354</c:v>
                </c:pt>
                <c:pt idx="291">
                  <c:v>82733354</c:v>
                </c:pt>
                <c:pt idx="292">
                  <c:v>82733354</c:v>
                </c:pt>
                <c:pt idx="293">
                  <c:v>82733354</c:v>
                </c:pt>
                <c:pt idx="294">
                  <c:v>82733354</c:v>
                </c:pt>
                <c:pt idx="295">
                  <c:v>82733354</c:v>
                </c:pt>
                <c:pt idx="296">
                  <c:v>82733354</c:v>
                </c:pt>
                <c:pt idx="297">
                  <c:v>82733354</c:v>
                </c:pt>
                <c:pt idx="298">
                  <c:v>82733354</c:v>
                </c:pt>
                <c:pt idx="299">
                  <c:v>82733354</c:v>
                </c:pt>
                <c:pt idx="300">
                  <c:v>82733354</c:v>
                </c:pt>
                <c:pt idx="301">
                  <c:v>82733354</c:v>
                </c:pt>
                <c:pt idx="302">
                  <c:v>82733354</c:v>
                </c:pt>
                <c:pt idx="303">
                  <c:v>82733354</c:v>
                </c:pt>
                <c:pt idx="304">
                  <c:v>82733354</c:v>
                </c:pt>
                <c:pt idx="305">
                  <c:v>82733354</c:v>
                </c:pt>
                <c:pt idx="306">
                  <c:v>82733354</c:v>
                </c:pt>
                <c:pt idx="307">
                  <c:v>82733354</c:v>
                </c:pt>
                <c:pt idx="308">
                  <c:v>82733354</c:v>
                </c:pt>
                <c:pt idx="309">
                  <c:v>82733354</c:v>
                </c:pt>
                <c:pt idx="310">
                  <c:v>82733354</c:v>
                </c:pt>
                <c:pt idx="311">
                  <c:v>82733354</c:v>
                </c:pt>
                <c:pt idx="312">
                  <c:v>82733354</c:v>
                </c:pt>
                <c:pt idx="313">
                  <c:v>82733354</c:v>
                </c:pt>
                <c:pt idx="314">
                  <c:v>82733354</c:v>
                </c:pt>
                <c:pt idx="315">
                  <c:v>82733354</c:v>
                </c:pt>
                <c:pt idx="316">
                  <c:v>82733354</c:v>
                </c:pt>
                <c:pt idx="317">
                  <c:v>82733354</c:v>
                </c:pt>
                <c:pt idx="318">
                  <c:v>82733354</c:v>
                </c:pt>
                <c:pt idx="319">
                  <c:v>82733354</c:v>
                </c:pt>
                <c:pt idx="320">
                  <c:v>82733354</c:v>
                </c:pt>
                <c:pt idx="321">
                  <c:v>82733354</c:v>
                </c:pt>
                <c:pt idx="322">
                  <c:v>82733354</c:v>
                </c:pt>
                <c:pt idx="323">
                  <c:v>82733354</c:v>
                </c:pt>
                <c:pt idx="324">
                  <c:v>82733354</c:v>
                </c:pt>
                <c:pt idx="325">
                  <c:v>82733354</c:v>
                </c:pt>
                <c:pt idx="326">
                  <c:v>82733354</c:v>
                </c:pt>
                <c:pt idx="327">
                  <c:v>82733354</c:v>
                </c:pt>
                <c:pt idx="328">
                  <c:v>82733354</c:v>
                </c:pt>
                <c:pt idx="329">
                  <c:v>82733354</c:v>
                </c:pt>
                <c:pt idx="330">
                  <c:v>82733354</c:v>
                </c:pt>
                <c:pt idx="331">
                  <c:v>82733354</c:v>
                </c:pt>
                <c:pt idx="332">
                  <c:v>82733354</c:v>
                </c:pt>
                <c:pt idx="333">
                  <c:v>82733354</c:v>
                </c:pt>
                <c:pt idx="334">
                  <c:v>82733354</c:v>
                </c:pt>
                <c:pt idx="335">
                  <c:v>82733354</c:v>
                </c:pt>
                <c:pt idx="336">
                  <c:v>82733354</c:v>
                </c:pt>
                <c:pt idx="337">
                  <c:v>82733354</c:v>
                </c:pt>
                <c:pt idx="338">
                  <c:v>82733354</c:v>
                </c:pt>
                <c:pt idx="339">
                  <c:v>82733354</c:v>
                </c:pt>
                <c:pt idx="340">
                  <c:v>82733354</c:v>
                </c:pt>
                <c:pt idx="341">
                  <c:v>82733354</c:v>
                </c:pt>
                <c:pt idx="342">
                  <c:v>82733354</c:v>
                </c:pt>
                <c:pt idx="343">
                  <c:v>82733354</c:v>
                </c:pt>
                <c:pt idx="344">
                  <c:v>82733354</c:v>
                </c:pt>
                <c:pt idx="345">
                  <c:v>82733354</c:v>
                </c:pt>
                <c:pt idx="346">
                  <c:v>82733354</c:v>
                </c:pt>
                <c:pt idx="347">
                  <c:v>82733354</c:v>
                </c:pt>
                <c:pt idx="348">
                  <c:v>82733354</c:v>
                </c:pt>
                <c:pt idx="349">
                  <c:v>82733354</c:v>
                </c:pt>
                <c:pt idx="350">
                  <c:v>82733354</c:v>
                </c:pt>
                <c:pt idx="351">
                  <c:v>82733354</c:v>
                </c:pt>
                <c:pt idx="352">
                  <c:v>82733354</c:v>
                </c:pt>
                <c:pt idx="353">
                  <c:v>82733354</c:v>
                </c:pt>
                <c:pt idx="354">
                  <c:v>82733354</c:v>
                </c:pt>
                <c:pt idx="355">
                  <c:v>82733354</c:v>
                </c:pt>
                <c:pt idx="356">
                  <c:v>82733354</c:v>
                </c:pt>
                <c:pt idx="357">
                  <c:v>82733354</c:v>
                </c:pt>
                <c:pt idx="358">
                  <c:v>82733354</c:v>
                </c:pt>
                <c:pt idx="359">
                  <c:v>82733354</c:v>
                </c:pt>
                <c:pt idx="360">
                  <c:v>82733354</c:v>
                </c:pt>
                <c:pt idx="361">
                  <c:v>82733354</c:v>
                </c:pt>
                <c:pt idx="362">
                  <c:v>82733354</c:v>
                </c:pt>
                <c:pt idx="363">
                  <c:v>82733354</c:v>
                </c:pt>
                <c:pt idx="364">
                  <c:v>82733354</c:v>
                </c:pt>
                <c:pt idx="365">
                  <c:v>82733354</c:v>
                </c:pt>
                <c:pt idx="366">
                  <c:v>82733354</c:v>
                </c:pt>
                <c:pt idx="367">
                  <c:v>82733354</c:v>
                </c:pt>
                <c:pt idx="368">
                  <c:v>82733354</c:v>
                </c:pt>
                <c:pt idx="369">
                  <c:v>82733354</c:v>
                </c:pt>
                <c:pt idx="370">
                  <c:v>82733354</c:v>
                </c:pt>
                <c:pt idx="371">
                  <c:v>82733354</c:v>
                </c:pt>
                <c:pt idx="372">
                  <c:v>82733354</c:v>
                </c:pt>
                <c:pt idx="373">
                  <c:v>82733354</c:v>
                </c:pt>
                <c:pt idx="374">
                  <c:v>82733354</c:v>
                </c:pt>
                <c:pt idx="375">
                  <c:v>82733354</c:v>
                </c:pt>
                <c:pt idx="376">
                  <c:v>82733354</c:v>
                </c:pt>
                <c:pt idx="377">
                  <c:v>82733354</c:v>
                </c:pt>
                <c:pt idx="378">
                  <c:v>82733354</c:v>
                </c:pt>
                <c:pt idx="379">
                  <c:v>82733354</c:v>
                </c:pt>
                <c:pt idx="380">
                  <c:v>82733354</c:v>
                </c:pt>
                <c:pt idx="381">
                  <c:v>82733354</c:v>
                </c:pt>
                <c:pt idx="382">
                  <c:v>82733354</c:v>
                </c:pt>
                <c:pt idx="383">
                  <c:v>82733354</c:v>
                </c:pt>
                <c:pt idx="384">
                  <c:v>82733354</c:v>
                </c:pt>
                <c:pt idx="385">
                  <c:v>82733354</c:v>
                </c:pt>
                <c:pt idx="386">
                  <c:v>82733354</c:v>
                </c:pt>
                <c:pt idx="387">
                  <c:v>82733354</c:v>
                </c:pt>
                <c:pt idx="388">
                  <c:v>82733354</c:v>
                </c:pt>
                <c:pt idx="389">
                  <c:v>82733354</c:v>
                </c:pt>
                <c:pt idx="390">
                  <c:v>82733354</c:v>
                </c:pt>
                <c:pt idx="391">
                  <c:v>82733354</c:v>
                </c:pt>
                <c:pt idx="392">
                  <c:v>82733354</c:v>
                </c:pt>
                <c:pt idx="393">
                  <c:v>82733354</c:v>
                </c:pt>
                <c:pt idx="394">
                  <c:v>82733354</c:v>
                </c:pt>
                <c:pt idx="395">
                  <c:v>82733354</c:v>
                </c:pt>
                <c:pt idx="396">
                  <c:v>82733354</c:v>
                </c:pt>
                <c:pt idx="397">
                  <c:v>82733354</c:v>
                </c:pt>
                <c:pt idx="398">
                  <c:v>82733354</c:v>
                </c:pt>
                <c:pt idx="399">
                  <c:v>82733354</c:v>
                </c:pt>
                <c:pt idx="400">
                  <c:v>82733354</c:v>
                </c:pt>
                <c:pt idx="401">
                  <c:v>82733354</c:v>
                </c:pt>
                <c:pt idx="402">
                  <c:v>82733354</c:v>
                </c:pt>
                <c:pt idx="403">
                  <c:v>82733354</c:v>
                </c:pt>
                <c:pt idx="404">
                  <c:v>82733354</c:v>
                </c:pt>
                <c:pt idx="405">
                  <c:v>82733354</c:v>
                </c:pt>
                <c:pt idx="406">
                  <c:v>82733354</c:v>
                </c:pt>
                <c:pt idx="407">
                  <c:v>82733354</c:v>
                </c:pt>
                <c:pt idx="408">
                  <c:v>82733354</c:v>
                </c:pt>
                <c:pt idx="409">
                  <c:v>82733354</c:v>
                </c:pt>
                <c:pt idx="410">
                  <c:v>82733354</c:v>
                </c:pt>
                <c:pt idx="411">
                  <c:v>82733354</c:v>
                </c:pt>
                <c:pt idx="412">
                  <c:v>82733354</c:v>
                </c:pt>
                <c:pt idx="413">
                  <c:v>82733354</c:v>
                </c:pt>
                <c:pt idx="414">
                  <c:v>82733354</c:v>
                </c:pt>
                <c:pt idx="415">
                  <c:v>82733354</c:v>
                </c:pt>
                <c:pt idx="416">
                  <c:v>82733354</c:v>
                </c:pt>
                <c:pt idx="417">
                  <c:v>82733354</c:v>
                </c:pt>
                <c:pt idx="418">
                  <c:v>82733354</c:v>
                </c:pt>
                <c:pt idx="419">
                  <c:v>82733354</c:v>
                </c:pt>
                <c:pt idx="420">
                  <c:v>82733354</c:v>
                </c:pt>
                <c:pt idx="421">
                  <c:v>82733354</c:v>
                </c:pt>
                <c:pt idx="422">
                  <c:v>82733354</c:v>
                </c:pt>
                <c:pt idx="423">
                  <c:v>82733354</c:v>
                </c:pt>
                <c:pt idx="424">
                  <c:v>82733354</c:v>
                </c:pt>
                <c:pt idx="425">
                  <c:v>82733354</c:v>
                </c:pt>
                <c:pt idx="426">
                  <c:v>82733354</c:v>
                </c:pt>
                <c:pt idx="427">
                  <c:v>82733354</c:v>
                </c:pt>
                <c:pt idx="428">
                  <c:v>82733354</c:v>
                </c:pt>
                <c:pt idx="429">
                  <c:v>82733354</c:v>
                </c:pt>
                <c:pt idx="430">
                  <c:v>82733354</c:v>
                </c:pt>
                <c:pt idx="431">
                  <c:v>82733354</c:v>
                </c:pt>
                <c:pt idx="432">
                  <c:v>82733354</c:v>
                </c:pt>
                <c:pt idx="433">
                  <c:v>82733354</c:v>
                </c:pt>
                <c:pt idx="434">
                  <c:v>82733354</c:v>
                </c:pt>
                <c:pt idx="435">
                  <c:v>82733354</c:v>
                </c:pt>
                <c:pt idx="436">
                  <c:v>82733354</c:v>
                </c:pt>
                <c:pt idx="437">
                  <c:v>82733354</c:v>
                </c:pt>
                <c:pt idx="438">
                  <c:v>82733354</c:v>
                </c:pt>
                <c:pt idx="439">
                  <c:v>82733354</c:v>
                </c:pt>
                <c:pt idx="440">
                  <c:v>82733354</c:v>
                </c:pt>
                <c:pt idx="441">
                  <c:v>82733354</c:v>
                </c:pt>
                <c:pt idx="442">
                  <c:v>82733354</c:v>
                </c:pt>
                <c:pt idx="443">
                  <c:v>82733354</c:v>
                </c:pt>
                <c:pt idx="444">
                  <c:v>82733354</c:v>
                </c:pt>
                <c:pt idx="445">
                  <c:v>82733354</c:v>
                </c:pt>
                <c:pt idx="446">
                  <c:v>82733354</c:v>
                </c:pt>
                <c:pt idx="447">
                  <c:v>82733354</c:v>
                </c:pt>
                <c:pt idx="448">
                  <c:v>82733354</c:v>
                </c:pt>
                <c:pt idx="449">
                  <c:v>82733354</c:v>
                </c:pt>
                <c:pt idx="450">
                  <c:v>82733354</c:v>
                </c:pt>
                <c:pt idx="451">
                  <c:v>82733354</c:v>
                </c:pt>
                <c:pt idx="452">
                  <c:v>82733354</c:v>
                </c:pt>
                <c:pt idx="453">
                  <c:v>82733354</c:v>
                </c:pt>
                <c:pt idx="454">
                  <c:v>82733354</c:v>
                </c:pt>
                <c:pt idx="455">
                  <c:v>82733354</c:v>
                </c:pt>
                <c:pt idx="456">
                  <c:v>82733354</c:v>
                </c:pt>
                <c:pt idx="457">
                  <c:v>82733354</c:v>
                </c:pt>
                <c:pt idx="458">
                  <c:v>82733354</c:v>
                </c:pt>
                <c:pt idx="459">
                  <c:v>82733354</c:v>
                </c:pt>
                <c:pt idx="460">
                  <c:v>82733354</c:v>
                </c:pt>
                <c:pt idx="461">
                  <c:v>82733354</c:v>
                </c:pt>
                <c:pt idx="462">
                  <c:v>82733354</c:v>
                </c:pt>
                <c:pt idx="463">
                  <c:v>82733354</c:v>
                </c:pt>
                <c:pt idx="464">
                  <c:v>82733354</c:v>
                </c:pt>
                <c:pt idx="465">
                  <c:v>82733354</c:v>
                </c:pt>
                <c:pt idx="466">
                  <c:v>82733354</c:v>
                </c:pt>
                <c:pt idx="467">
                  <c:v>82733354</c:v>
                </c:pt>
                <c:pt idx="468">
                  <c:v>82733354</c:v>
                </c:pt>
                <c:pt idx="469">
                  <c:v>82733354</c:v>
                </c:pt>
                <c:pt idx="470">
                  <c:v>82733354</c:v>
                </c:pt>
                <c:pt idx="471">
                  <c:v>82733354</c:v>
                </c:pt>
                <c:pt idx="472">
                  <c:v>82733354</c:v>
                </c:pt>
                <c:pt idx="473">
                  <c:v>82733354</c:v>
                </c:pt>
                <c:pt idx="474">
                  <c:v>82733354</c:v>
                </c:pt>
                <c:pt idx="475">
                  <c:v>82733354</c:v>
                </c:pt>
                <c:pt idx="476">
                  <c:v>82733354</c:v>
                </c:pt>
                <c:pt idx="477">
                  <c:v>82733354</c:v>
                </c:pt>
                <c:pt idx="478">
                  <c:v>82733354</c:v>
                </c:pt>
                <c:pt idx="479">
                  <c:v>82733354</c:v>
                </c:pt>
                <c:pt idx="480">
                  <c:v>82733354</c:v>
                </c:pt>
                <c:pt idx="481">
                  <c:v>82733354</c:v>
                </c:pt>
                <c:pt idx="482">
                  <c:v>82733354</c:v>
                </c:pt>
                <c:pt idx="483">
                  <c:v>82733354</c:v>
                </c:pt>
                <c:pt idx="484">
                  <c:v>82733354</c:v>
                </c:pt>
                <c:pt idx="485">
                  <c:v>82733354</c:v>
                </c:pt>
                <c:pt idx="486">
                  <c:v>82733354</c:v>
                </c:pt>
                <c:pt idx="487">
                  <c:v>82733354</c:v>
                </c:pt>
                <c:pt idx="488">
                  <c:v>82733354</c:v>
                </c:pt>
                <c:pt idx="489">
                  <c:v>82733354</c:v>
                </c:pt>
                <c:pt idx="490">
                  <c:v>82733354</c:v>
                </c:pt>
                <c:pt idx="491">
                  <c:v>82733354</c:v>
                </c:pt>
                <c:pt idx="492">
                  <c:v>82733354</c:v>
                </c:pt>
                <c:pt idx="493">
                  <c:v>82733354</c:v>
                </c:pt>
                <c:pt idx="494">
                  <c:v>82733354</c:v>
                </c:pt>
                <c:pt idx="495">
                  <c:v>82733354</c:v>
                </c:pt>
                <c:pt idx="496">
                  <c:v>82733354</c:v>
                </c:pt>
                <c:pt idx="497">
                  <c:v>82733354</c:v>
                </c:pt>
                <c:pt idx="498">
                  <c:v>82733354</c:v>
                </c:pt>
                <c:pt idx="499">
                  <c:v>82733354</c:v>
                </c:pt>
                <c:pt idx="500">
                  <c:v>82733354</c:v>
                </c:pt>
                <c:pt idx="501">
                  <c:v>82733354</c:v>
                </c:pt>
                <c:pt idx="502">
                  <c:v>82733354</c:v>
                </c:pt>
                <c:pt idx="503">
                  <c:v>82733354</c:v>
                </c:pt>
                <c:pt idx="504">
                  <c:v>82733354</c:v>
                </c:pt>
                <c:pt idx="505">
                  <c:v>82733354</c:v>
                </c:pt>
                <c:pt idx="506">
                  <c:v>82733354</c:v>
                </c:pt>
                <c:pt idx="507">
                  <c:v>82733354</c:v>
                </c:pt>
                <c:pt idx="508">
                  <c:v>82733354</c:v>
                </c:pt>
                <c:pt idx="509">
                  <c:v>82733354</c:v>
                </c:pt>
                <c:pt idx="510">
                  <c:v>82733354</c:v>
                </c:pt>
                <c:pt idx="511">
                  <c:v>82733354</c:v>
                </c:pt>
                <c:pt idx="512">
                  <c:v>82733354</c:v>
                </c:pt>
                <c:pt idx="513">
                  <c:v>82733354</c:v>
                </c:pt>
                <c:pt idx="514">
                  <c:v>82733354</c:v>
                </c:pt>
                <c:pt idx="515">
                  <c:v>82733354</c:v>
                </c:pt>
                <c:pt idx="516">
                  <c:v>82733354</c:v>
                </c:pt>
                <c:pt idx="517">
                  <c:v>82733354</c:v>
                </c:pt>
                <c:pt idx="518">
                  <c:v>82733354</c:v>
                </c:pt>
                <c:pt idx="519">
                  <c:v>82733354</c:v>
                </c:pt>
                <c:pt idx="520">
                  <c:v>82733354</c:v>
                </c:pt>
                <c:pt idx="521">
                  <c:v>82733354</c:v>
                </c:pt>
                <c:pt idx="522">
                  <c:v>82733354</c:v>
                </c:pt>
                <c:pt idx="523">
                  <c:v>82733354</c:v>
                </c:pt>
                <c:pt idx="524">
                  <c:v>82733354</c:v>
                </c:pt>
                <c:pt idx="525">
                  <c:v>82733354</c:v>
                </c:pt>
                <c:pt idx="526">
                  <c:v>82733354</c:v>
                </c:pt>
                <c:pt idx="527">
                  <c:v>82733354</c:v>
                </c:pt>
                <c:pt idx="528">
                  <c:v>82733354</c:v>
                </c:pt>
                <c:pt idx="529">
                  <c:v>82733354</c:v>
                </c:pt>
                <c:pt idx="530">
                  <c:v>82733354</c:v>
                </c:pt>
                <c:pt idx="531">
                  <c:v>82733354</c:v>
                </c:pt>
                <c:pt idx="532">
                  <c:v>82733354</c:v>
                </c:pt>
                <c:pt idx="533">
                  <c:v>82733354</c:v>
                </c:pt>
                <c:pt idx="534">
                  <c:v>82733354</c:v>
                </c:pt>
                <c:pt idx="535">
                  <c:v>82733354</c:v>
                </c:pt>
                <c:pt idx="536">
                  <c:v>82733354</c:v>
                </c:pt>
                <c:pt idx="537">
                  <c:v>82733354</c:v>
                </c:pt>
                <c:pt idx="538">
                  <c:v>82733354</c:v>
                </c:pt>
                <c:pt idx="539">
                  <c:v>82733354</c:v>
                </c:pt>
                <c:pt idx="540">
                  <c:v>82733354</c:v>
                </c:pt>
                <c:pt idx="541">
                  <c:v>82733354</c:v>
                </c:pt>
                <c:pt idx="542">
                  <c:v>82733354</c:v>
                </c:pt>
                <c:pt idx="543">
                  <c:v>82733354</c:v>
                </c:pt>
                <c:pt idx="544">
                  <c:v>82733354</c:v>
                </c:pt>
                <c:pt idx="545">
                  <c:v>82733354</c:v>
                </c:pt>
                <c:pt idx="546">
                  <c:v>82733354</c:v>
                </c:pt>
                <c:pt idx="547">
                  <c:v>82733354</c:v>
                </c:pt>
                <c:pt idx="548">
                  <c:v>82733354</c:v>
                </c:pt>
                <c:pt idx="549">
                  <c:v>82733354</c:v>
                </c:pt>
                <c:pt idx="550">
                  <c:v>82733354</c:v>
                </c:pt>
                <c:pt idx="551">
                  <c:v>82733354</c:v>
                </c:pt>
                <c:pt idx="552">
                  <c:v>82733354</c:v>
                </c:pt>
                <c:pt idx="553">
                  <c:v>82733354</c:v>
                </c:pt>
                <c:pt idx="554">
                  <c:v>82733354</c:v>
                </c:pt>
                <c:pt idx="555">
                  <c:v>82733354</c:v>
                </c:pt>
                <c:pt idx="556">
                  <c:v>82733354</c:v>
                </c:pt>
                <c:pt idx="557">
                  <c:v>82733354</c:v>
                </c:pt>
                <c:pt idx="558">
                  <c:v>82733354</c:v>
                </c:pt>
                <c:pt idx="559">
                  <c:v>82733354</c:v>
                </c:pt>
                <c:pt idx="560">
                  <c:v>82733354</c:v>
                </c:pt>
                <c:pt idx="561">
                  <c:v>82733354</c:v>
                </c:pt>
                <c:pt idx="562">
                  <c:v>82733354</c:v>
                </c:pt>
                <c:pt idx="563">
                  <c:v>82733354</c:v>
                </c:pt>
                <c:pt idx="564">
                  <c:v>82733354</c:v>
                </c:pt>
                <c:pt idx="565">
                  <c:v>82733354</c:v>
                </c:pt>
                <c:pt idx="566">
                  <c:v>82733354</c:v>
                </c:pt>
                <c:pt idx="567">
                  <c:v>82733354</c:v>
                </c:pt>
                <c:pt idx="568">
                  <c:v>82733354</c:v>
                </c:pt>
                <c:pt idx="569">
                  <c:v>82733354</c:v>
                </c:pt>
                <c:pt idx="570">
                  <c:v>82733354</c:v>
                </c:pt>
                <c:pt idx="571">
                  <c:v>82733354</c:v>
                </c:pt>
                <c:pt idx="572">
                  <c:v>82733354</c:v>
                </c:pt>
                <c:pt idx="573">
                  <c:v>82733354</c:v>
                </c:pt>
                <c:pt idx="574">
                  <c:v>82733354</c:v>
                </c:pt>
                <c:pt idx="575">
                  <c:v>82733354</c:v>
                </c:pt>
                <c:pt idx="576">
                  <c:v>82733354</c:v>
                </c:pt>
                <c:pt idx="577">
                  <c:v>82733354</c:v>
                </c:pt>
                <c:pt idx="578">
                  <c:v>82733354</c:v>
                </c:pt>
                <c:pt idx="579">
                  <c:v>82733354</c:v>
                </c:pt>
                <c:pt idx="580">
                  <c:v>82733354</c:v>
                </c:pt>
                <c:pt idx="581">
                  <c:v>82733354</c:v>
                </c:pt>
                <c:pt idx="582">
                  <c:v>82733354</c:v>
                </c:pt>
                <c:pt idx="583">
                  <c:v>82733354</c:v>
                </c:pt>
                <c:pt idx="584">
                  <c:v>82733354</c:v>
                </c:pt>
                <c:pt idx="585">
                  <c:v>82733354</c:v>
                </c:pt>
                <c:pt idx="586">
                  <c:v>82733354</c:v>
                </c:pt>
                <c:pt idx="587">
                  <c:v>82733354</c:v>
                </c:pt>
                <c:pt idx="588">
                  <c:v>82733354</c:v>
                </c:pt>
                <c:pt idx="589">
                  <c:v>82733354</c:v>
                </c:pt>
                <c:pt idx="590">
                  <c:v>82733354</c:v>
                </c:pt>
                <c:pt idx="591">
                  <c:v>82733354</c:v>
                </c:pt>
                <c:pt idx="592">
                  <c:v>82733354</c:v>
                </c:pt>
                <c:pt idx="593">
                  <c:v>82733354</c:v>
                </c:pt>
                <c:pt idx="594">
                  <c:v>82733354</c:v>
                </c:pt>
                <c:pt idx="595">
                  <c:v>82733354</c:v>
                </c:pt>
                <c:pt idx="596">
                  <c:v>82733354</c:v>
                </c:pt>
                <c:pt idx="597">
                  <c:v>82733354</c:v>
                </c:pt>
                <c:pt idx="598">
                  <c:v>82733354</c:v>
                </c:pt>
                <c:pt idx="599">
                  <c:v>82733354</c:v>
                </c:pt>
                <c:pt idx="600">
                  <c:v>82733354</c:v>
                </c:pt>
                <c:pt idx="601">
                  <c:v>82733354</c:v>
                </c:pt>
                <c:pt idx="602">
                  <c:v>82733354</c:v>
                </c:pt>
                <c:pt idx="603">
                  <c:v>82733354</c:v>
                </c:pt>
                <c:pt idx="604">
                  <c:v>82733354</c:v>
                </c:pt>
                <c:pt idx="605">
                  <c:v>82733354</c:v>
                </c:pt>
                <c:pt idx="606">
                  <c:v>82733354</c:v>
                </c:pt>
                <c:pt idx="607">
                  <c:v>82733354</c:v>
                </c:pt>
                <c:pt idx="608">
                  <c:v>82733354</c:v>
                </c:pt>
                <c:pt idx="609">
                  <c:v>82733354</c:v>
                </c:pt>
                <c:pt idx="610">
                  <c:v>82733354</c:v>
                </c:pt>
                <c:pt idx="611">
                  <c:v>82733354</c:v>
                </c:pt>
                <c:pt idx="612">
                  <c:v>82733354</c:v>
                </c:pt>
                <c:pt idx="613">
                  <c:v>82733354</c:v>
                </c:pt>
                <c:pt idx="614">
                  <c:v>82733354</c:v>
                </c:pt>
                <c:pt idx="615">
                  <c:v>82733354</c:v>
                </c:pt>
                <c:pt idx="616">
                  <c:v>82733354</c:v>
                </c:pt>
                <c:pt idx="617">
                  <c:v>82733354</c:v>
                </c:pt>
                <c:pt idx="618">
                  <c:v>82733354</c:v>
                </c:pt>
                <c:pt idx="619">
                  <c:v>82733354</c:v>
                </c:pt>
                <c:pt idx="620">
                  <c:v>82733354</c:v>
                </c:pt>
                <c:pt idx="621">
                  <c:v>82733354</c:v>
                </c:pt>
                <c:pt idx="622">
                  <c:v>82733354</c:v>
                </c:pt>
                <c:pt idx="623">
                  <c:v>82733354</c:v>
                </c:pt>
                <c:pt idx="624">
                  <c:v>82733354</c:v>
                </c:pt>
                <c:pt idx="625">
                  <c:v>82733354</c:v>
                </c:pt>
                <c:pt idx="626">
                  <c:v>82733354</c:v>
                </c:pt>
                <c:pt idx="627">
                  <c:v>82733354</c:v>
                </c:pt>
                <c:pt idx="628">
                  <c:v>82733354</c:v>
                </c:pt>
                <c:pt idx="629">
                  <c:v>82733354</c:v>
                </c:pt>
                <c:pt idx="630">
                  <c:v>82733354</c:v>
                </c:pt>
                <c:pt idx="631">
                  <c:v>82733354</c:v>
                </c:pt>
                <c:pt idx="632">
                  <c:v>82733354</c:v>
                </c:pt>
                <c:pt idx="633">
                  <c:v>82733354</c:v>
                </c:pt>
                <c:pt idx="634">
                  <c:v>82733354</c:v>
                </c:pt>
                <c:pt idx="635">
                  <c:v>82733354</c:v>
                </c:pt>
                <c:pt idx="636">
                  <c:v>82733354</c:v>
                </c:pt>
                <c:pt idx="637">
                  <c:v>82733354</c:v>
                </c:pt>
                <c:pt idx="638">
                  <c:v>82733354</c:v>
                </c:pt>
                <c:pt idx="639">
                  <c:v>82733354</c:v>
                </c:pt>
                <c:pt idx="640">
                  <c:v>82733354</c:v>
                </c:pt>
                <c:pt idx="641">
                  <c:v>82733354</c:v>
                </c:pt>
                <c:pt idx="642">
                  <c:v>82733354</c:v>
                </c:pt>
                <c:pt idx="643">
                  <c:v>82733354</c:v>
                </c:pt>
                <c:pt idx="644">
                  <c:v>82733354</c:v>
                </c:pt>
                <c:pt idx="645">
                  <c:v>82733354</c:v>
                </c:pt>
                <c:pt idx="646">
                  <c:v>82733354</c:v>
                </c:pt>
                <c:pt idx="647">
                  <c:v>82733354</c:v>
                </c:pt>
                <c:pt idx="648">
                  <c:v>82733354</c:v>
                </c:pt>
                <c:pt idx="649">
                  <c:v>82733354</c:v>
                </c:pt>
                <c:pt idx="650">
                  <c:v>82733354</c:v>
                </c:pt>
                <c:pt idx="651">
                  <c:v>82733354</c:v>
                </c:pt>
                <c:pt idx="652">
                  <c:v>82733354</c:v>
                </c:pt>
                <c:pt idx="653">
                  <c:v>82733354</c:v>
                </c:pt>
                <c:pt idx="654">
                  <c:v>82733354</c:v>
                </c:pt>
                <c:pt idx="655">
                  <c:v>82733354</c:v>
                </c:pt>
                <c:pt idx="656">
                  <c:v>82733354</c:v>
                </c:pt>
                <c:pt idx="657">
                  <c:v>82733354</c:v>
                </c:pt>
                <c:pt idx="658">
                  <c:v>82733354</c:v>
                </c:pt>
                <c:pt idx="659">
                  <c:v>82733354</c:v>
                </c:pt>
                <c:pt idx="660">
                  <c:v>82733354</c:v>
                </c:pt>
                <c:pt idx="661">
                  <c:v>82733354</c:v>
                </c:pt>
                <c:pt idx="662">
                  <c:v>82733354</c:v>
                </c:pt>
                <c:pt idx="663">
                  <c:v>82733354</c:v>
                </c:pt>
                <c:pt idx="664">
                  <c:v>82733354</c:v>
                </c:pt>
                <c:pt idx="665">
                  <c:v>82733354</c:v>
                </c:pt>
                <c:pt idx="666">
                  <c:v>82733354</c:v>
                </c:pt>
                <c:pt idx="667">
                  <c:v>82733354</c:v>
                </c:pt>
                <c:pt idx="668">
                  <c:v>82733354</c:v>
                </c:pt>
                <c:pt idx="669">
                  <c:v>82733354</c:v>
                </c:pt>
                <c:pt idx="670">
                  <c:v>82733354</c:v>
                </c:pt>
                <c:pt idx="671">
                  <c:v>82733354</c:v>
                </c:pt>
                <c:pt idx="672">
                  <c:v>82733354</c:v>
                </c:pt>
                <c:pt idx="673">
                  <c:v>82733354</c:v>
                </c:pt>
                <c:pt idx="674">
                  <c:v>82733354</c:v>
                </c:pt>
                <c:pt idx="675">
                  <c:v>82733354</c:v>
                </c:pt>
                <c:pt idx="676">
                  <c:v>82733354</c:v>
                </c:pt>
                <c:pt idx="677">
                  <c:v>82733354</c:v>
                </c:pt>
                <c:pt idx="678">
                  <c:v>82733354</c:v>
                </c:pt>
                <c:pt idx="679">
                  <c:v>82733354</c:v>
                </c:pt>
                <c:pt idx="680">
                  <c:v>82733354</c:v>
                </c:pt>
                <c:pt idx="681">
                  <c:v>82733354</c:v>
                </c:pt>
                <c:pt idx="682">
                  <c:v>82733354</c:v>
                </c:pt>
                <c:pt idx="683">
                  <c:v>82733354</c:v>
                </c:pt>
                <c:pt idx="684">
                  <c:v>82733354</c:v>
                </c:pt>
                <c:pt idx="685">
                  <c:v>82733354</c:v>
                </c:pt>
                <c:pt idx="686">
                  <c:v>82733354</c:v>
                </c:pt>
                <c:pt idx="687">
                  <c:v>82733354</c:v>
                </c:pt>
                <c:pt idx="688">
                  <c:v>82733354</c:v>
                </c:pt>
                <c:pt idx="689">
                  <c:v>82733354</c:v>
                </c:pt>
                <c:pt idx="690">
                  <c:v>82733354</c:v>
                </c:pt>
                <c:pt idx="691">
                  <c:v>82733354</c:v>
                </c:pt>
                <c:pt idx="692">
                  <c:v>82733354</c:v>
                </c:pt>
                <c:pt idx="693">
                  <c:v>82733354</c:v>
                </c:pt>
                <c:pt idx="694">
                  <c:v>82733354</c:v>
                </c:pt>
                <c:pt idx="695">
                  <c:v>82733354</c:v>
                </c:pt>
                <c:pt idx="696">
                  <c:v>82733354</c:v>
                </c:pt>
                <c:pt idx="697">
                  <c:v>82733354</c:v>
                </c:pt>
                <c:pt idx="698">
                  <c:v>82733354</c:v>
                </c:pt>
                <c:pt idx="699">
                  <c:v>82733354</c:v>
                </c:pt>
                <c:pt idx="700">
                  <c:v>82733354</c:v>
                </c:pt>
                <c:pt idx="701">
                  <c:v>82733354</c:v>
                </c:pt>
                <c:pt idx="702">
                  <c:v>82733354</c:v>
                </c:pt>
                <c:pt idx="703">
                  <c:v>82733354</c:v>
                </c:pt>
                <c:pt idx="704">
                  <c:v>82733354</c:v>
                </c:pt>
                <c:pt idx="705">
                  <c:v>82733354</c:v>
                </c:pt>
                <c:pt idx="706">
                  <c:v>82733354</c:v>
                </c:pt>
                <c:pt idx="707">
                  <c:v>82733354</c:v>
                </c:pt>
                <c:pt idx="708">
                  <c:v>82733354</c:v>
                </c:pt>
                <c:pt idx="709">
                  <c:v>82733354</c:v>
                </c:pt>
                <c:pt idx="710">
                  <c:v>82733354</c:v>
                </c:pt>
                <c:pt idx="711">
                  <c:v>82733354</c:v>
                </c:pt>
                <c:pt idx="712">
                  <c:v>82733354</c:v>
                </c:pt>
                <c:pt idx="713">
                  <c:v>82733354</c:v>
                </c:pt>
                <c:pt idx="714">
                  <c:v>82733354</c:v>
                </c:pt>
                <c:pt idx="715">
                  <c:v>82733354</c:v>
                </c:pt>
                <c:pt idx="716">
                  <c:v>82733354</c:v>
                </c:pt>
                <c:pt idx="717">
                  <c:v>82733354</c:v>
                </c:pt>
                <c:pt idx="718">
                  <c:v>82733354</c:v>
                </c:pt>
                <c:pt idx="719">
                  <c:v>82733354</c:v>
                </c:pt>
                <c:pt idx="720">
                  <c:v>82733354</c:v>
                </c:pt>
                <c:pt idx="721">
                  <c:v>82733354</c:v>
                </c:pt>
                <c:pt idx="722">
                  <c:v>82733354</c:v>
                </c:pt>
                <c:pt idx="723">
                  <c:v>82733354</c:v>
                </c:pt>
                <c:pt idx="724">
                  <c:v>82733354</c:v>
                </c:pt>
                <c:pt idx="725">
                  <c:v>82733354</c:v>
                </c:pt>
                <c:pt idx="726">
                  <c:v>82733354</c:v>
                </c:pt>
                <c:pt idx="727">
                  <c:v>82733354</c:v>
                </c:pt>
                <c:pt idx="728">
                  <c:v>82733354</c:v>
                </c:pt>
                <c:pt idx="729">
                  <c:v>82733354</c:v>
                </c:pt>
                <c:pt idx="730">
                  <c:v>82733354</c:v>
                </c:pt>
                <c:pt idx="731">
                  <c:v>82733354</c:v>
                </c:pt>
                <c:pt idx="732">
                  <c:v>82733354</c:v>
                </c:pt>
                <c:pt idx="733">
                  <c:v>82733354</c:v>
                </c:pt>
                <c:pt idx="734">
                  <c:v>82733354</c:v>
                </c:pt>
                <c:pt idx="735">
                  <c:v>82733354</c:v>
                </c:pt>
                <c:pt idx="736">
                  <c:v>82733354</c:v>
                </c:pt>
                <c:pt idx="737">
                  <c:v>82733354</c:v>
                </c:pt>
                <c:pt idx="738">
                  <c:v>82733354</c:v>
                </c:pt>
                <c:pt idx="739">
                  <c:v>82733354</c:v>
                </c:pt>
                <c:pt idx="740">
                  <c:v>82733354</c:v>
                </c:pt>
                <c:pt idx="741">
                  <c:v>82733354</c:v>
                </c:pt>
                <c:pt idx="742">
                  <c:v>82733354</c:v>
                </c:pt>
                <c:pt idx="743">
                  <c:v>82733354</c:v>
                </c:pt>
                <c:pt idx="744">
                  <c:v>82733354</c:v>
                </c:pt>
                <c:pt idx="745">
                  <c:v>82733354</c:v>
                </c:pt>
                <c:pt idx="746">
                  <c:v>82733354</c:v>
                </c:pt>
                <c:pt idx="747">
                  <c:v>82733354</c:v>
                </c:pt>
                <c:pt idx="748">
                  <c:v>82733354</c:v>
                </c:pt>
                <c:pt idx="749">
                  <c:v>82733354</c:v>
                </c:pt>
                <c:pt idx="750">
                  <c:v>82733354</c:v>
                </c:pt>
                <c:pt idx="751">
                  <c:v>82733354</c:v>
                </c:pt>
                <c:pt idx="752">
                  <c:v>82733354</c:v>
                </c:pt>
                <c:pt idx="753">
                  <c:v>82733354</c:v>
                </c:pt>
                <c:pt idx="754">
                  <c:v>82733354</c:v>
                </c:pt>
                <c:pt idx="755">
                  <c:v>82733354</c:v>
                </c:pt>
                <c:pt idx="756">
                  <c:v>82733354</c:v>
                </c:pt>
                <c:pt idx="757">
                  <c:v>82733354</c:v>
                </c:pt>
                <c:pt idx="758">
                  <c:v>82733354</c:v>
                </c:pt>
                <c:pt idx="759">
                  <c:v>82733354</c:v>
                </c:pt>
                <c:pt idx="760">
                  <c:v>82733354</c:v>
                </c:pt>
                <c:pt idx="761">
                  <c:v>82733354</c:v>
                </c:pt>
                <c:pt idx="762">
                  <c:v>82733354</c:v>
                </c:pt>
                <c:pt idx="763">
                  <c:v>82733354</c:v>
                </c:pt>
                <c:pt idx="764">
                  <c:v>82733354</c:v>
                </c:pt>
                <c:pt idx="765">
                  <c:v>82733354</c:v>
                </c:pt>
                <c:pt idx="766">
                  <c:v>82733354</c:v>
                </c:pt>
                <c:pt idx="767">
                  <c:v>82733354</c:v>
                </c:pt>
                <c:pt idx="768">
                  <c:v>82733354</c:v>
                </c:pt>
                <c:pt idx="769">
                  <c:v>82733354</c:v>
                </c:pt>
                <c:pt idx="770">
                  <c:v>82733354</c:v>
                </c:pt>
                <c:pt idx="771">
                  <c:v>82733354</c:v>
                </c:pt>
                <c:pt idx="772">
                  <c:v>82733354</c:v>
                </c:pt>
                <c:pt idx="773">
                  <c:v>82733354</c:v>
                </c:pt>
                <c:pt idx="774">
                  <c:v>82733354</c:v>
                </c:pt>
                <c:pt idx="775">
                  <c:v>82733354</c:v>
                </c:pt>
                <c:pt idx="776">
                  <c:v>82733354</c:v>
                </c:pt>
                <c:pt idx="777">
                  <c:v>82733354</c:v>
                </c:pt>
                <c:pt idx="778">
                  <c:v>82733354</c:v>
                </c:pt>
                <c:pt idx="779">
                  <c:v>82733354</c:v>
                </c:pt>
                <c:pt idx="780">
                  <c:v>82733354</c:v>
                </c:pt>
                <c:pt idx="781">
                  <c:v>82733354</c:v>
                </c:pt>
                <c:pt idx="782">
                  <c:v>82733354</c:v>
                </c:pt>
                <c:pt idx="783">
                  <c:v>82733354</c:v>
                </c:pt>
                <c:pt idx="784">
                  <c:v>82733354</c:v>
                </c:pt>
                <c:pt idx="785">
                  <c:v>82733354</c:v>
                </c:pt>
                <c:pt idx="786">
                  <c:v>82733354</c:v>
                </c:pt>
                <c:pt idx="787">
                  <c:v>82733354</c:v>
                </c:pt>
                <c:pt idx="788">
                  <c:v>82733354</c:v>
                </c:pt>
                <c:pt idx="789">
                  <c:v>82733354</c:v>
                </c:pt>
                <c:pt idx="790">
                  <c:v>82733354</c:v>
                </c:pt>
                <c:pt idx="791">
                  <c:v>82733354</c:v>
                </c:pt>
                <c:pt idx="792">
                  <c:v>82733354</c:v>
                </c:pt>
                <c:pt idx="793">
                  <c:v>82733354</c:v>
                </c:pt>
                <c:pt idx="794">
                  <c:v>82733354</c:v>
                </c:pt>
                <c:pt idx="795">
                  <c:v>82733354</c:v>
                </c:pt>
                <c:pt idx="796">
                  <c:v>82733354</c:v>
                </c:pt>
                <c:pt idx="797">
                  <c:v>82733354</c:v>
                </c:pt>
                <c:pt idx="798">
                  <c:v>82733354</c:v>
                </c:pt>
                <c:pt idx="799">
                  <c:v>82733354</c:v>
                </c:pt>
                <c:pt idx="800">
                  <c:v>82733354</c:v>
                </c:pt>
                <c:pt idx="801">
                  <c:v>82733354</c:v>
                </c:pt>
                <c:pt idx="802">
                  <c:v>82733354</c:v>
                </c:pt>
                <c:pt idx="803">
                  <c:v>82733354</c:v>
                </c:pt>
                <c:pt idx="804">
                  <c:v>82733354</c:v>
                </c:pt>
                <c:pt idx="805">
                  <c:v>82733354</c:v>
                </c:pt>
                <c:pt idx="806">
                  <c:v>82733354</c:v>
                </c:pt>
                <c:pt idx="807">
                  <c:v>82733354</c:v>
                </c:pt>
                <c:pt idx="808">
                  <c:v>82733354</c:v>
                </c:pt>
                <c:pt idx="809">
                  <c:v>82733354</c:v>
                </c:pt>
                <c:pt idx="810">
                  <c:v>82733354</c:v>
                </c:pt>
                <c:pt idx="811">
                  <c:v>82733354</c:v>
                </c:pt>
                <c:pt idx="812">
                  <c:v>82733354</c:v>
                </c:pt>
                <c:pt idx="813">
                  <c:v>82733354</c:v>
                </c:pt>
                <c:pt idx="814">
                  <c:v>82733354</c:v>
                </c:pt>
                <c:pt idx="815">
                  <c:v>82733354</c:v>
                </c:pt>
                <c:pt idx="816">
                  <c:v>82733354</c:v>
                </c:pt>
                <c:pt idx="817">
                  <c:v>82733354</c:v>
                </c:pt>
                <c:pt idx="818">
                  <c:v>82733354</c:v>
                </c:pt>
                <c:pt idx="819">
                  <c:v>82733354</c:v>
                </c:pt>
                <c:pt idx="820">
                  <c:v>82733354</c:v>
                </c:pt>
                <c:pt idx="821">
                  <c:v>82733354</c:v>
                </c:pt>
                <c:pt idx="822">
                  <c:v>82733354</c:v>
                </c:pt>
                <c:pt idx="823">
                  <c:v>82733354</c:v>
                </c:pt>
                <c:pt idx="824">
                  <c:v>82733354</c:v>
                </c:pt>
                <c:pt idx="825">
                  <c:v>82733354</c:v>
                </c:pt>
                <c:pt idx="826">
                  <c:v>82733354</c:v>
                </c:pt>
                <c:pt idx="827">
                  <c:v>82733354</c:v>
                </c:pt>
                <c:pt idx="828">
                  <c:v>82733354</c:v>
                </c:pt>
                <c:pt idx="829">
                  <c:v>82733354</c:v>
                </c:pt>
                <c:pt idx="830">
                  <c:v>82733354</c:v>
                </c:pt>
                <c:pt idx="831">
                  <c:v>82733354</c:v>
                </c:pt>
                <c:pt idx="832">
                  <c:v>82733354</c:v>
                </c:pt>
                <c:pt idx="833">
                  <c:v>82733354</c:v>
                </c:pt>
                <c:pt idx="834">
                  <c:v>82733354</c:v>
                </c:pt>
                <c:pt idx="835">
                  <c:v>82733354</c:v>
                </c:pt>
                <c:pt idx="836">
                  <c:v>82733354</c:v>
                </c:pt>
                <c:pt idx="837">
                  <c:v>82733354</c:v>
                </c:pt>
                <c:pt idx="838">
                  <c:v>82733354</c:v>
                </c:pt>
                <c:pt idx="839">
                  <c:v>82733354</c:v>
                </c:pt>
                <c:pt idx="840">
                  <c:v>82733354</c:v>
                </c:pt>
                <c:pt idx="841">
                  <c:v>82733354</c:v>
                </c:pt>
                <c:pt idx="842">
                  <c:v>82733354</c:v>
                </c:pt>
                <c:pt idx="843">
                  <c:v>82733354</c:v>
                </c:pt>
                <c:pt idx="844">
                  <c:v>82733354</c:v>
                </c:pt>
                <c:pt idx="845">
                  <c:v>82733354</c:v>
                </c:pt>
                <c:pt idx="846">
                  <c:v>82733354</c:v>
                </c:pt>
                <c:pt idx="847">
                  <c:v>82733354</c:v>
                </c:pt>
                <c:pt idx="848">
                  <c:v>82733354</c:v>
                </c:pt>
                <c:pt idx="849">
                  <c:v>82733354</c:v>
                </c:pt>
                <c:pt idx="850">
                  <c:v>82733354</c:v>
                </c:pt>
                <c:pt idx="851">
                  <c:v>82733354</c:v>
                </c:pt>
                <c:pt idx="852">
                  <c:v>82733354</c:v>
                </c:pt>
                <c:pt idx="853">
                  <c:v>82733354</c:v>
                </c:pt>
                <c:pt idx="854">
                  <c:v>82733354</c:v>
                </c:pt>
                <c:pt idx="855">
                  <c:v>82733354</c:v>
                </c:pt>
                <c:pt idx="856">
                  <c:v>82733354</c:v>
                </c:pt>
                <c:pt idx="857">
                  <c:v>82733354</c:v>
                </c:pt>
                <c:pt idx="858">
                  <c:v>82733354</c:v>
                </c:pt>
                <c:pt idx="859">
                  <c:v>82733354</c:v>
                </c:pt>
                <c:pt idx="860">
                  <c:v>82733354</c:v>
                </c:pt>
                <c:pt idx="861">
                  <c:v>82733354</c:v>
                </c:pt>
                <c:pt idx="862">
                  <c:v>82733354</c:v>
                </c:pt>
                <c:pt idx="863">
                  <c:v>82733354</c:v>
                </c:pt>
                <c:pt idx="864">
                  <c:v>82733354</c:v>
                </c:pt>
                <c:pt idx="865">
                  <c:v>82733354</c:v>
                </c:pt>
                <c:pt idx="866">
                  <c:v>82733354</c:v>
                </c:pt>
                <c:pt idx="867">
                  <c:v>82733354</c:v>
                </c:pt>
                <c:pt idx="868">
                  <c:v>82733354</c:v>
                </c:pt>
                <c:pt idx="869">
                  <c:v>82733354</c:v>
                </c:pt>
                <c:pt idx="870">
                  <c:v>82733354</c:v>
                </c:pt>
                <c:pt idx="871">
                  <c:v>82733354</c:v>
                </c:pt>
                <c:pt idx="872">
                  <c:v>82733354</c:v>
                </c:pt>
                <c:pt idx="873">
                  <c:v>82733354</c:v>
                </c:pt>
                <c:pt idx="874">
                  <c:v>82733354</c:v>
                </c:pt>
                <c:pt idx="875">
                  <c:v>82733354</c:v>
                </c:pt>
                <c:pt idx="876">
                  <c:v>82733354</c:v>
                </c:pt>
                <c:pt idx="877">
                  <c:v>82733354</c:v>
                </c:pt>
                <c:pt idx="878">
                  <c:v>82733354</c:v>
                </c:pt>
                <c:pt idx="879">
                  <c:v>82733354</c:v>
                </c:pt>
                <c:pt idx="880">
                  <c:v>82733354</c:v>
                </c:pt>
                <c:pt idx="881">
                  <c:v>82733354</c:v>
                </c:pt>
                <c:pt idx="882">
                  <c:v>82733354</c:v>
                </c:pt>
                <c:pt idx="883">
                  <c:v>82733354</c:v>
                </c:pt>
                <c:pt idx="884">
                  <c:v>82733354</c:v>
                </c:pt>
                <c:pt idx="885">
                  <c:v>82733354</c:v>
                </c:pt>
                <c:pt idx="886">
                  <c:v>82733354</c:v>
                </c:pt>
                <c:pt idx="887">
                  <c:v>82733354</c:v>
                </c:pt>
                <c:pt idx="888">
                  <c:v>82733354</c:v>
                </c:pt>
                <c:pt idx="889">
                  <c:v>82733354</c:v>
                </c:pt>
                <c:pt idx="890">
                  <c:v>82733354</c:v>
                </c:pt>
                <c:pt idx="891">
                  <c:v>82733354</c:v>
                </c:pt>
                <c:pt idx="892">
                  <c:v>82733354</c:v>
                </c:pt>
                <c:pt idx="893">
                  <c:v>82733354</c:v>
                </c:pt>
                <c:pt idx="894">
                  <c:v>82733354</c:v>
                </c:pt>
                <c:pt idx="895">
                  <c:v>82733354</c:v>
                </c:pt>
                <c:pt idx="896">
                  <c:v>82733354</c:v>
                </c:pt>
                <c:pt idx="897">
                  <c:v>82733354</c:v>
                </c:pt>
                <c:pt idx="898">
                  <c:v>82733354</c:v>
                </c:pt>
                <c:pt idx="899">
                  <c:v>82733354</c:v>
                </c:pt>
                <c:pt idx="900">
                  <c:v>82733354</c:v>
                </c:pt>
                <c:pt idx="901">
                  <c:v>82733354</c:v>
                </c:pt>
                <c:pt idx="902">
                  <c:v>82733354</c:v>
                </c:pt>
                <c:pt idx="903">
                  <c:v>82733354</c:v>
                </c:pt>
                <c:pt idx="904">
                  <c:v>82733354</c:v>
                </c:pt>
                <c:pt idx="905">
                  <c:v>82733354</c:v>
                </c:pt>
                <c:pt idx="906">
                  <c:v>82733354</c:v>
                </c:pt>
                <c:pt idx="907">
                  <c:v>82733354</c:v>
                </c:pt>
                <c:pt idx="908">
                  <c:v>82733354</c:v>
                </c:pt>
                <c:pt idx="909">
                  <c:v>82733354</c:v>
                </c:pt>
                <c:pt idx="910">
                  <c:v>82733354</c:v>
                </c:pt>
                <c:pt idx="911">
                  <c:v>82733354</c:v>
                </c:pt>
                <c:pt idx="912">
                  <c:v>82733354</c:v>
                </c:pt>
                <c:pt idx="913">
                  <c:v>82733354</c:v>
                </c:pt>
                <c:pt idx="914">
                  <c:v>82733354</c:v>
                </c:pt>
                <c:pt idx="915">
                  <c:v>82733354</c:v>
                </c:pt>
                <c:pt idx="916">
                  <c:v>82733354</c:v>
                </c:pt>
                <c:pt idx="917">
                  <c:v>82733354</c:v>
                </c:pt>
                <c:pt idx="918">
                  <c:v>82733354</c:v>
                </c:pt>
                <c:pt idx="919">
                  <c:v>82733354</c:v>
                </c:pt>
                <c:pt idx="920">
                  <c:v>82733354</c:v>
                </c:pt>
                <c:pt idx="921">
                  <c:v>82733354</c:v>
                </c:pt>
                <c:pt idx="922">
                  <c:v>82733354</c:v>
                </c:pt>
                <c:pt idx="923">
                  <c:v>82733354</c:v>
                </c:pt>
                <c:pt idx="924">
                  <c:v>82733354</c:v>
                </c:pt>
                <c:pt idx="925">
                  <c:v>82733354</c:v>
                </c:pt>
                <c:pt idx="926">
                  <c:v>82733354</c:v>
                </c:pt>
                <c:pt idx="927">
                  <c:v>82733354</c:v>
                </c:pt>
                <c:pt idx="928">
                  <c:v>82733354</c:v>
                </c:pt>
                <c:pt idx="929">
                  <c:v>82733354</c:v>
                </c:pt>
                <c:pt idx="930">
                  <c:v>82733354</c:v>
                </c:pt>
                <c:pt idx="931">
                  <c:v>82733354</c:v>
                </c:pt>
                <c:pt idx="932">
                  <c:v>82733354</c:v>
                </c:pt>
                <c:pt idx="933">
                  <c:v>82733354</c:v>
                </c:pt>
                <c:pt idx="934">
                  <c:v>82733354</c:v>
                </c:pt>
                <c:pt idx="935">
                  <c:v>82733354</c:v>
                </c:pt>
                <c:pt idx="936">
                  <c:v>82733354</c:v>
                </c:pt>
                <c:pt idx="937">
                  <c:v>82733354</c:v>
                </c:pt>
                <c:pt idx="938">
                  <c:v>82733354</c:v>
                </c:pt>
                <c:pt idx="939">
                  <c:v>82733354</c:v>
                </c:pt>
                <c:pt idx="940">
                  <c:v>82733354</c:v>
                </c:pt>
                <c:pt idx="941">
                  <c:v>82733354</c:v>
                </c:pt>
                <c:pt idx="942">
                  <c:v>82733354</c:v>
                </c:pt>
                <c:pt idx="943">
                  <c:v>82733354</c:v>
                </c:pt>
                <c:pt idx="944">
                  <c:v>82733354</c:v>
                </c:pt>
                <c:pt idx="945">
                  <c:v>82733354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'údaje + graf'!$H$1</c:f>
              <c:strCache>
                <c:ptCount val="1"/>
                <c:pt idx="0">
                  <c:v>Spracované ŽoP (EÚ, platby prijímateľom, kumulatív)</c:v>
                </c:pt>
              </c:strCache>
            </c:strRef>
          </c:tx>
          <c:spPr>
            <a:ln w="28575" cap="rnd">
              <a:solidFill>
                <a:srgbClr val="55B848"/>
              </a:solidFill>
              <a:round/>
            </a:ln>
            <a:effectLst/>
          </c:spPr>
          <c:marker>
            <c:symbol val="none"/>
          </c:marker>
          <c:cat>
            <c:numRef>
              <c:f>'údaje + graf'!$A$2:$A$947</c:f>
              <c:numCache>
                <c:formatCode>[$-41B]mmmm\ yy;@</c:formatCode>
                <c:ptCount val="946"/>
                <c:pt idx="0">
                  <c:v>42125</c:v>
                </c:pt>
                <c:pt idx="1">
                  <c:v>42126</c:v>
                </c:pt>
                <c:pt idx="2">
                  <c:v>42127</c:v>
                </c:pt>
                <c:pt idx="3">
                  <c:v>42128</c:v>
                </c:pt>
                <c:pt idx="4">
                  <c:v>42129</c:v>
                </c:pt>
                <c:pt idx="5">
                  <c:v>42130</c:v>
                </c:pt>
                <c:pt idx="6">
                  <c:v>42131</c:v>
                </c:pt>
                <c:pt idx="7">
                  <c:v>42132</c:v>
                </c:pt>
                <c:pt idx="8">
                  <c:v>42133</c:v>
                </c:pt>
                <c:pt idx="9">
                  <c:v>42134</c:v>
                </c:pt>
                <c:pt idx="10">
                  <c:v>42135</c:v>
                </c:pt>
                <c:pt idx="11">
                  <c:v>42136</c:v>
                </c:pt>
                <c:pt idx="12">
                  <c:v>42137</c:v>
                </c:pt>
                <c:pt idx="13">
                  <c:v>42138</c:v>
                </c:pt>
                <c:pt idx="14">
                  <c:v>42139</c:v>
                </c:pt>
                <c:pt idx="15">
                  <c:v>42140</c:v>
                </c:pt>
                <c:pt idx="16">
                  <c:v>42141</c:v>
                </c:pt>
                <c:pt idx="17">
                  <c:v>42142</c:v>
                </c:pt>
                <c:pt idx="18">
                  <c:v>42143</c:v>
                </c:pt>
                <c:pt idx="19">
                  <c:v>42144</c:v>
                </c:pt>
                <c:pt idx="20">
                  <c:v>42145</c:v>
                </c:pt>
                <c:pt idx="21">
                  <c:v>42146</c:v>
                </c:pt>
                <c:pt idx="22">
                  <c:v>42147</c:v>
                </c:pt>
                <c:pt idx="23">
                  <c:v>42148</c:v>
                </c:pt>
                <c:pt idx="24">
                  <c:v>42149</c:v>
                </c:pt>
                <c:pt idx="25">
                  <c:v>42150</c:v>
                </c:pt>
                <c:pt idx="26">
                  <c:v>42151</c:v>
                </c:pt>
                <c:pt idx="27">
                  <c:v>42152</c:v>
                </c:pt>
                <c:pt idx="28">
                  <c:v>42153</c:v>
                </c:pt>
                <c:pt idx="29">
                  <c:v>42154</c:v>
                </c:pt>
                <c:pt idx="30">
                  <c:v>42155</c:v>
                </c:pt>
                <c:pt idx="31">
                  <c:v>42156</c:v>
                </c:pt>
                <c:pt idx="32">
                  <c:v>42157</c:v>
                </c:pt>
                <c:pt idx="33">
                  <c:v>42158</c:v>
                </c:pt>
                <c:pt idx="34">
                  <c:v>42159</c:v>
                </c:pt>
                <c:pt idx="35">
                  <c:v>42160</c:v>
                </c:pt>
                <c:pt idx="36">
                  <c:v>42161</c:v>
                </c:pt>
                <c:pt idx="37">
                  <c:v>42162</c:v>
                </c:pt>
                <c:pt idx="38">
                  <c:v>42163</c:v>
                </c:pt>
                <c:pt idx="39">
                  <c:v>42164</c:v>
                </c:pt>
                <c:pt idx="40">
                  <c:v>42165</c:v>
                </c:pt>
                <c:pt idx="41">
                  <c:v>42166</c:v>
                </c:pt>
                <c:pt idx="42">
                  <c:v>42167</c:v>
                </c:pt>
                <c:pt idx="43">
                  <c:v>42168</c:v>
                </c:pt>
                <c:pt idx="44">
                  <c:v>42169</c:v>
                </c:pt>
                <c:pt idx="45">
                  <c:v>42170</c:v>
                </c:pt>
                <c:pt idx="46">
                  <c:v>42171</c:v>
                </c:pt>
                <c:pt idx="47">
                  <c:v>42172</c:v>
                </c:pt>
                <c:pt idx="48">
                  <c:v>42173</c:v>
                </c:pt>
                <c:pt idx="49">
                  <c:v>42174</c:v>
                </c:pt>
                <c:pt idx="50">
                  <c:v>42175</c:v>
                </c:pt>
                <c:pt idx="51">
                  <c:v>42176</c:v>
                </c:pt>
                <c:pt idx="52">
                  <c:v>42177</c:v>
                </c:pt>
                <c:pt idx="53">
                  <c:v>42178</c:v>
                </c:pt>
                <c:pt idx="54">
                  <c:v>42179</c:v>
                </c:pt>
                <c:pt idx="55">
                  <c:v>42180</c:v>
                </c:pt>
                <c:pt idx="56">
                  <c:v>42181</c:v>
                </c:pt>
                <c:pt idx="57">
                  <c:v>42182</c:v>
                </c:pt>
                <c:pt idx="58">
                  <c:v>42183</c:v>
                </c:pt>
                <c:pt idx="59">
                  <c:v>42184</c:v>
                </c:pt>
                <c:pt idx="60">
                  <c:v>42185</c:v>
                </c:pt>
                <c:pt idx="61">
                  <c:v>42186</c:v>
                </c:pt>
                <c:pt idx="62">
                  <c:v>42187</c:v>
                </c:pt>
                <c:pt idx="63">
                  <c:v>42188</c:v>
                </c:pt>
                <c:pt idx="64">
                  <c:v>42189</c:v>
                </c:pt>
                <c:pt idx="65">
                  <c:v>42190</c:v>
                </c:pt>
                <c:pt idx="66">
                  <c:v>42191</c:v>
                </c:pt>
                <c:pt idx="67">
                  <c:v>42192</c:v>
                </c:pt>
                <c:pt idx="68">
                  <c:v>42193</c:v>
                </c:pt>
                <c:pt idx="69">
                  <c:v>42194</c:v>
                </c:pt>
                <c:pt idx="70">
                  <c:v>42195</c:v>
                </c:pt>
                <c:pt idx="71">
                  <c:v>42196</c:v>
                </c:pt>
                <c:pt idx="72">
                  <c:v>42197</c:v>
                </c:pt>
                <c:pt idx="73">
                  <c:v>42198</c:v>
                </c:pt>
                <c:pt idx="74">
                  <c:v>42199</c:v>
                </c:pt>
                <c:pt idx="75">
                  <c:v>42200</c:v>
                </c:pt>
                <c:pt idx="76">
                  <c:v>42201</c:v>
                </c:pt>
                <c:pt idx="77">
                  <c:v>42202</c:v>
                </c:pt>
                <c:pt idx="78">
                  <c:v>42203</c:v>
                </c:pt>
                <c:pt idx="79">
                  <c:v>42204</c:v>
                </c:pt>
                <c:pt idx="80">
                  <c:v>42205</c:v>
                </c:pt>
                <c:pt idx="81">
                  <c:v>42206</c:v>
                </c:pt>
                <c:pt idx="82">
                  <c:v>42207</c:v>
                </c:pt>
                <c:pt idx="83">
                  <c:v>42208</c:v>
                </c:pt>
                <c:pt idx="84">
                  <c:v>42209</c:v>
                </c:pt>
                <c:pt idx="85">
                  <c:v>42210</c:v>
                </c:pt>
                <c:pt idx="86">
                  <c:v>42211</c:v>
                </c:pt>
                <c:pt idx="87">
                  <c:v>42212</c:v>
                </c:pt>
                <c:pt idx="88">
                  <c:v>42213</c:v>
                </c:pt>
                <c:pt idx="89">
                  <c:v>42214</c:v>
                </c:pt>
                <c:pt idx="90">
                  <c:v>42215</c:v>
                </c:pt>
                <c:pt idx="91">
                  <c:v>42216</c:v>
                </c:pt>
                <c:pt idx="92">
                  <c:v>42217</c:v>
                </c:pt>
                <c:pt idx="93">
                  <c:v>42218</c:v>
                </c:pt>
                <c:pt idx="94">
                  <c:v>42219</c:v>
                </c:pt>
                <c:pt idx="95">
                  <c:v>42220</c:v>
                </c:pt>
                <c:pt idx="96">
                  <c:v>42221</c:v>
                </c:pt>
                <c:pt idx="97">
                  <c:v>42222</c:v>
                </c:pt>
                <c:pt idx="98">
                  <c:v>42223</c:v>
                </c:pt>
                <c:pt idx="99">
                  <c:v>42224</c:v>
                </c:pt>
                <c:pt idx="100">
                  <c:v>42225</c:v>
                </c:pt>
                <c:pt idx="101">
                  <c:v>42226</c:v>
                </c:pt>
                <c:pt idx="102">
                  <c:v>42227</c:v>
                </c:pt>
                <c:pt idx="103">
                  <c:v>42228</c:v>
                </c:pt>
                <c:pt idx="104">
                  <c:v>42229</c:v>
                </c:pt>
                <c:pt idx="105">
                  <c:v>42230</c:v>
                </c:pt>
                <c:pt idx="106">
                  <c:v>42231</c:v>
                </c:pt>
                <c:pt idx="107">
                  <c:v>42232</c:v>
                </c:pt>
                <c:pt idx="108">
                  <c:v>42233</c:v>
                </c:pt>
                <c:pt idx="109">
                  <c:v>42234</c:v>
                </c:pt>
                <c:pt idx="110">
                  <c:v>42235</c:v>
                </c:pt>
                <c:pt idx="111">
                  <c:v>42236</c:v>
                </c:pt>
                <c:pt idx="112">
                  <c:v>42237</c:v>
                </c:pt>
                <c:pt idx="113">
                  <c:v>42238</c:v>
                </c:pt>
                <c:pt idx="114">
                  <c:v>42239</c:v>
                </c:pt>
                <c:pt idx="115">
                  <c:v>42240</c:v>
                </c:pt>
                <c:pt idx="116">
                  <c:v>42241</c:v>
                </c:pt>
                <c:pt idx="117">
                  <c:v>42242</c:v>
                </c:pt>
                <c:pt idx="118">
                  <c:v>42243</c:v>
                </c:pt>
                <c:pt idx="119">
                  <c:v>42244</c:v>
                </c:pt>
                <c:pt idx="120">
                  <c:v>42245</c:v>
                </c:pt>
                <c:pt idx="121">
                  <c:v>42246</c:v>
                </c:pt>
                <c:pt idx="122">
                  <c:v>42247</c:v>
                </c:pt>
                <c:pt idx="123">
                  <c:v>42248</c:v>
                </c:pt>
                <c:pt idx="124">
                  <c:v>42249</c:v>
                </c:pt>
                <c:pt idx="125">
                  <c:v>42250</c:v>
                </c:pt>
                <c:pt idx="126">
                  <c:v>42251</c:v>
                </c:pt>
                <c:pt idx="127">
                  <c:v>42252</c:v>
                </c:pt>
                <c:pt idx="128">
                  <c:v>42253</c:v>
                </c:pt>
                <c:pt idx="129">
                  <c:v>42254</c:v>
                </c:pt>
                <c:pt idx="130">
                  <c:v>42255</c:v>
                </c:pt>
                <c:pt idx="131">
                  <c:v>42256</c:v>
                </c:pt>
                <c:pt idx="132">
                  <c:v>42257</c:v>
                </c:pt>
                <c:pt idx="133">
                  <c:v>42258</c:v>
                </c:pt>
                <c:pt idx="134">
                  <c:v>42259</c:v>
                </c:pt>
                <c:pt idx="135">
                  <c:v>42260</c:v>
                </c:pt>
                <c:pt idx="136">
                  <c:v>42261</c:v>
                </c:pt>
                <c:pt idx="137">
                  <c:v>42262</c:v>
                </c:pt>
                <c:pt idx="138">
                  <c:v>42263</c:v>
                </c:pt>
                <c:pt idx="139">
                  <c:v>42264</c:v>
                </c:pt>
                <c:pt idx="140">
                  <c:v>42265</c:v>
                </c:pt>
                <c:pt idx="141">
                  <c:v>42266</c:v>
                </c:pt>
                <c:pt idx="142">
                  <c:v>42267</c:v>
                </c:pt>
                <c:pt idx="143">
                  <c:v>42268</c:v>
                </c:pt>
                <c:pt idx="144">
                  <c:v>42269</c:v>
                </c:pt>
                <c:pt idx="145">
                  <c:v>42270</c:v>
                </c:pt>
                <c:pt idx="146">
                  <c:v>42271</c:v>
                </c:pt>
                <c:pt idx="147">
                  <c:v>42272</c:v>
                </c:pt>
                <c:pt idx="148">
                  <c:v>42273</c:v>
                </c:pt>
                <c:pt idx="149">
                  <c:v>42274</c:v>
                </c:pt>
                <c:pt idx="150">
                  <c:v>42275</c:v>
                </c:pt>
                <c:pt idx="151">
                  <c:v>42276</c:v>
                </c:pt>
                <c:pt idx="152">
                  <c:v>42277</c:v>
                </c:pt>
                <c:pt idx="153">
                  <c:v>42278</c:v>
                </c:pt>
                <c:pt idx="154">
                  <c:v>42279</c:v>
                </c:pt>
                <c:pt idx="155">
                  <c:v>42280</c:v>
                </c:pt>
                <c:pt idx="156">
                  <c:v>42281</c:v>
                </c:pt>
                <c:pt idx="157">
                  <c:v>42282</c:v>
                </c:pt>
                <c:pt idx="158">
                  <c:v>42283</c:v>
                </c:pt>
                <c:pt idx="159">
                  <c:v>42284</c:v>
                </c:pt>
                <c:pt idx="160">
                  <c:v>42285</c:v>
                </c:pt>
                <c:pt idx="161">
                  <c:v>42286</c:v>
                </c:pt>
                <c:pt idx="162">
                  <c:v>42287</c:v>
                </c:pt>
                <c:pt idx="163">
                  <c:v>42288</c:v>
                </c:pt>
                <c:pt idx="164">
                  <c:v>42289</c:v>
                </c:pt>
                <c:pt idx="165">
                  <c:v>42290</c:v>
                </c:pt>
                <c:pt idx="166">
                  <c:v>42291</c:v>
                </c:pt>
                <c:pt idx="167">
                  <c:v>42292</c:v>
                </c:pt>
                <c:pt idx="168">
                  <c:v>42293</c:v>
                </c:pt>
                <c:pt idx="169">
                  <c:v>42294</c:v>
                </c:pt>
                <c:pt idx="170">
                  <c:v>42295</c:v>
                </c:pt>
                <c:pt idx="171">
                  <c:v>42296</c:v>
                </c:pt>
                <c:pt idx="172">
                  <c:v>42297</c:v>
                </c:pt>
                <c:pt idx="173">
                  <c:v>42298</c:v>
                </c:pt>
                <c:pt idx="174">
                  <c:v>42299</c:v>
                </c:pt>
                <c:pt idx="175">
                  <c:v>42300</c:v>
                </c:pt>
                <c:pt idx="176">
                  <c:v>42301</c:v>
                </c:pt>
                <c:pt idx="177">
                  <c:v>42302</c:v>
                </c:pt>
                <c:pt idx="178">
                  <c:v>42303</c:v>
                </c:pt>
                <c:pt idx="179">
                  <c:v>42304</c:v>
                </c:pt>
                <c:pt idx="180">
                  <c:v>42305</c:v>
                </c:pt>
                <c:pt idx="181">
                  <c:v>42306</c:v>
                </c:pt>
                <c:pt idx="182">
                  <c:v>42307</c:v>
                </c:pt>
                <c:pt idx="183">
                  <c:v>42308</c:v>
                </c:pt>
                <c:pt idx="184">
                  <c:v>42309</c:v>
                </c:pt>
                <c:pt idx="185">
                  <c:v>42310</c:v>
                </c:pt>
                <c:pt idx="186">
                  <c:v>42311</c:v>
                </c:pt>
                <c:pt idx="187">
                  <c:v>42312</c:v>
                </c:pt>
                <c:pt idx="188">
                  <c:v>42313</c:v>
                </c:pt>
                <c:pt idx="189">
                  <c:v>42314</c:v>
                </c:pt>
                <c:pt idx="190">
                  <c:v>42315</c:v>
                </c:pt>
                <c:pt idx="191">
                  <c:v>42316</c:v>
                </c:pt>
                <c:pt idx="192">
                  <c:v>42317</c:v>
                </c:pt>
                <c:pt idx="193">
                  <c:v>42318</c:v>
                </c:pt>
                <c:pt idx="194">
                  <c:v>42349</c:v>
                </c:pt>
                <c:pt idx="195">
                  <c:v>42350</c:v>
                </c:pt>
                <c:pt idx="196">
                  <c:v>42351</c:v>
                </c:pt>
                <c:pt idx="197">
                  <c:v>42352</c:v>
                </c:pt>
                <c:pt idx="198">
                  <c:v>42353</c:v>
                </c:pt>
                <c:pt idx="199">
                  <c:v>42354</c:v>
                </c:pt>
                <c:pt idx="200">
                  <c:v>42355</c:v>
                </c:pt>
                <c:pt idx="201">
                  <c:v>42356</c:v>
                </c:pt>
                <c:pt idx="202">
                  <c:v>42357</c:v>
                </c:pt>
                <c:pt idx="203">
                  <c:v>42358</c:v>
                </c:pt>
                <c:pt idx="204">
                  <c:v>42359</c:v>
                </c:pt>
                <c:pt idx="205">
                  <c:v>42360</c:v>
                </c:pt>
                <c:pt idx="206">
                  <c:v>42361</c:v>
                </c:pt>
                <c:pt idx="207">
                  <c:v>42362</c:v>
                </c:pt>
                <c:pt idx="208">
                  <c:v>42363</c:v>
                </c:pt>
                <c:pt idx="209">
                  <c:v>42364</c:v>
                </c:pt>
                <c:pt idx="210">
                  <c:v>42365</c:v>
                </c:pt>
                <c:pt idx="211">
                  <c:v>42366</c:v>
                </c:pt>
                <c:pt idx="212">
                  <c:v>42367</c:v>
                </c:pt>
                <c:pt idx="213">
                  <c:v>42368</c:v>
                </c:pt>
                <c:pt idx="214">
                  <c:v>42369</c:v>
                </c:pt>
                <c:pt idx="215">
                  <c:v>42370</c:v>
                </c:pt>
                <c:pt idx="216">
                  <c:v>42371</c:v>
                </c:pt>
                <c:pt idx="217">
                  <c:v>42372</c:v>
                </c:pt>
                <c:pt idx="218">
                  <c:v>42373</c:v>
                </c:pt>
                <c:pt idx="219">
                  <c:v>42374</c:v>
                </c:pt>
                <c:pt idx="220">
                  <c:v>42375</c:v>
                </c:pt>
                <c:pt idx="221">
                  <c:v>42376</c:v>
                </c:pt>
                <c:pt idx="222">
                  <c:v>42377</c:v>
                </c:pt>
                <c:pt idx="223">
                  <c:v>42378</c:v>
                </c:pt>
                <c:pt idx="224">
                  <c:v>42379</c:v>
                </c:pt>
                <c:pt idx="225">
                  <c:v>42380</c:v>
                </c:pt>
                <c:pt idx="226">
                  <c:v>42381</c:v>
                </c:pt>
                <c:pt idx="227">
                  <c:v>42382</c:v>
                </c:pt>
                <c:pt idx="228">
                  <c:v>42383</c:v>
                </c:pt>
                <c:pt idx="229">
                  <c:v>42384</c:v>
                </c:pt>
                <c:pt idx="230">
                  <c:v>42385</c:v>
                </c:pt>
                <c:pt idx="231">
                  <c:v>42386</c:v>
                </c:pt>
                <c:pt idx="232">
                  <c:v>42387</c:v>
                </c:pt>
                <c:pt idx="233">
                  <c:v>42388</c:v>
                </c:pt>
                <c:pt idx="234">
                  <c:v>42389</c:v>
                </c:pt>
                <c:pt idx="235">
                  <c:v>42390</c:v>
                </c:pt>
                <c:pt idx="236">
                  <c:v>42391</c:v>
                </c:pt>
                <c:pt idx="237">
                  <c:v>42392</c:v>
                </c:pt>
                <c:pt idx="238">
                  <c:v>42393</c:v>
                </c:pt>
                <c:pt idx="239">
                  <c:v>42394</c:v>
                </c:pt>
                <c:pt idx="240">
                  <c:v>42395</c:v>
                </c:pt>
                <c:pt idx="241">
                  <c:v>42396</c:v>
                </c:pt>
                <c:pt idx="242">
                  <c:v>42397</c:v>
                </c:pt>
                <c:pt idx="243">
                  <c:v>42398</c:v>
                </c:pt>
                <c:pt idx="244">
                  <c:v>42399</c:v>
                </c:pt>
                <c:pt idx="245">
                  <c:v>42400</c:v>
                </c:pt>
                <c:pt idx="246">
                  <c:v>42401</c:v>
                </c:pt>
                <c:pt idx="247">
                  <c:v>42402</c:v>
                </c:pt>
                <c:pt idx="248">
                  <c:v>42403</c:v>
                </c:pt>
                <c:pt idx="249">
                  <c:v>42404</c:v>
                </c:pt>
                <c:pt idx="250">
                  <c:v>42405</c:v>
                </c:pt>
                <c:pt idx="251">
                  <c:v>42406</c:v>
                </c:pt>
                <c:pt idx="252">
                  <c:v>42407</c:v>
                </c:pt>
                <c:pt idx="253">
                  <c:v>42408</c:v>
                </c:pt>
                <c:pt idx="254">
                  <c:v>42409</c:v>
                </c:pt>
                <c:pt idx="255">
                  <c:v>42410</c:v>
                </c:pt>
                <c:pt idx="256">
                  <c:v>42411</c:v>
                </c:pt>
                <c:pt idx="257">
                  <c:v>42412</c:v>
                </c:pt>
                <c:pt idx="258">
                  <c:v>42413</c:v>
                </c:pt>
                <c:pt idx="259">
                  <c:v>42414</c:v>
                </c:pt>
                <c:pt idx="260">
                  <c:v>42415</c:v>
                </c:pt>
                <c:pt idx="261">
                  <c:v>42416</c:v>
                </c:pt>
                <c:pt idx="262">
                  <c:v>42417</c:v>
                </c:pt>
                <c:pt idx="263">
                  <c:v>42418</c:v>
                </c:pt>
                <c:pt idx="264">
                  <c:v>42419</c:v>
                </c:pt>
                <c:pt idx="265">
                  <c:v>42420</c:v>
                </c:pt>
                <c:pt idx="266">
                  <c:v>42421</c:v>
                </c:pt>
                <c:pt idx="267">
                  <c:v>42422</c:v>
                </c:pt>
                <c:pt idx="268">
                  <c:v>42423</c:v>
                </c:pt>
                <c:pt idx="269">
                  <c:v>42424</c:v>
                </c:pt>
                <c:pt idx="270">
                  <c:v>42425</c:v>
                </c:pt>
                <c:pt idx="271">
                  <c:v>42426</c:v>
                </c:pt>
                <c:pt idx="272">
                  <c:v>42427</c:v>
                </c:pt>
                <c:pt idx="273">
                  <c:v>42428</c:v>
                </c:pt>
                <c:pt idx="274">
                  <c:v>42429</c:v>
                </c:pt>
                <c:pt idx="275">
                  <c:v>42430</c:v>
                </c:pt>
                <c:pt idx="276">
                  <c:v>42431</c:v>
                </c:pt>
                <c:pt idx="277">
                  <c:v>42432</c:v>
                </c:pt>
                <c:pt idx="278">
                  <c:v>42433</c:v>
                </c:pt>
                <c:pt idx="279">
                  <c:v>42434</c:v>
                </c:pt>
                <c:pt idx="280">
                  <c:v>42435</c:v>
                </c:pt>
                <c:pt idx="281">
                  <c:v>42436</c:v>
                </c:pt>
                <c:pt idx="282">
                  <c:v>42437</c:v>
                </c:pt>
                <c:pt idx="283">
                  <c:v>42438</c:v>
                </c:pt>
                <c:pt idx="284">
                  <c:v>42439</c:v>
                </c:pt>
                <c:pt idx="285">
                  <c:v>42440</c:v>
                </c:pt>
                <c:pt idx="286">
                  <c:v>42441</c:v>
                </c:pt>
                <c:pt idx="287">
                  <c:v>42442</c:v>
                </c:pt>
                <c:pt idx="288">
                  <c:v>42443</c:v>
                </c:pt>
                <c:pt idx="289">
                  <c:v>42444</c:v>
                </c:pt>
                <c:pt idx="290">
                  <c:v>42445</c:v>
                </c:pt>
                <c:pt idx="291">
                  <c:v>42446</c:v>
                </c:pt>
                <c:pt idx="292">
                  <c:v>42447</c:v>
                </c:pt>
                <c:pt idx="293">
                  <c:v>42448</c:v>
                </c:pt>
                <c:pt idx="294">
                  <c:v>42449</c:v>
                </c:pt>
                <c:pt idx="295">
                  <c:v>42450</c:v>
                </c:pt>
                <c:pt idx="296">
                  <c:v>42451</c:v>
                </c:pt>
                <c:pt idx="297">
                  <c:v>42452</c:v>
                </c:pt>
                <c:pt idx="298">
                  <c:v>42453</c:v>
                </c:pt>
                <c:pt idx="299">
                  <c:v>42454</c:v>
                </c:pt>
                <c:pt idx="300">
                  <c:v>42455</c:v>
                </c:pt>
                <c:pt idx="301">
                  <c:v>42456</c:v>
                </c:pt>
                <c:pt idx="302">
                  <c:v>42457</c:v>
                </c:pt>
                <c:pt idx="303">
                  <c:v>42458</c:v>
                </c:pt>
                <c:pt idx="304">
                  <c:v>42459</c:v>
                </c:pt>
                <c:pt idx="305">
                  <c:v>42460</c:v>
                </c:pt>
                <c:pt idx="306">
                  <c:v>42461</c:v>
                </c:pt>
                <c:pt idx="307">
                  <c:v>42462</c:v>
                </c:pt>
                <c:pt idx="308">
                  <c:v>42463</c:v>
                </c:pt>
                <c:pt idx="309">
                  <c:v>42464</c:v>
                </c:pt>
                <c:pt idx="310">
                  <c:v>42465</c:v>
                </c:pt>
                <c:pt idx="311">
                  <c:v>42466</c:v>
                </c:pt>
                <c:pt idx="312">
                  <c:v>42467</c:v>
                </c:pt>
                <c:pt idx="313">
                  <c:v>42468</c:v>
                </c:pt>
                <c:pt idx="314">
                  <c:v>42469</c:v>
                </c:pt>
                <c:pt idx="315">
                  <c:v>42470</c:v>
                </c:pt>
                <c:pt idx="316">
                  <c:v>42471</c:v>
                </c:pt>
                <c:pt idx="317">
                  <c:v>42472</c:v>
                </c:pt>
                <c:pt idx="318">
                  <c:v>42473</c:v>
                </c:pt>
                <c:pt idx="319">
                  <c:v>42474</c:v>
                </c:pt>
                <c:pt idx="320">
                  <c:v>42475</c:v>
                </c:pt>
                <c:pt idx="321">
                  <c:v>42476</c:v>
                </c:pt>
                <c:pt idx="322">
                  <c:v>42477</c:v>
                </c:pt>
                <c:pt idx="323">
                  <c:v>42478</c:v>
                </c:pt>
                <c:pt idx="324">
                  <c:v>42479</c:v>
                </c:pt>
                <c:pt idx="325">
                  <c:v>42480</c:v>
                </c:pt>
                <c:pt idx="326">
                  <c:v>42481</c:v>
                </c:pt>
                <c:pt idx="327">
                  <c:v>42482</c:v>
                </c:pt>
                <c:pt idx="328">
                  <c:v>42483</c:v>
                </c:pt>
                <c:pt idx="329">
                  <c:v>42484</c:v>
                </c:pt>
                <c:pt idx="330">
                  <c:v>42485</c:v>
                </c:pt>
                <c:pt idx="331">
                  <c:v>42486</c:v>
                </c:pt>
                <c:pt idx="332">
                  <c:v>42487</c:v>
                </c:pt>
                <c:pt idx="333">
                  <c:v>42488</c:v>
                </c:pt>
                <c:pt idx="334">
                  <c:v>42489</c:v>
                </c:pt>
                <c:pt idx="335">
                  <c:v>42490</c:v>
                </c:pt>
                <c:pt idx="336">
                  <c:v>42491</c:v>
                </c:pt>
                <c:pt idx="337">
                  <c:v>42492</c:v>
                </c:pt>
                <c:pt idx="338">
                  <c:v>42493</c:v>
                </c:pt>
                <c:pt idx="339">
                  <c:v>42494</c:v>
                </c:pt>
                <c:pt idx="340">
                  <c:v>42495</c:v>
                </c:pt>
                <c:pt idx="341">
                  <c:v>42496</c:v>
                </c:pt>
                <c:pt idx="342">
                  <c:v>42497</c:v>
                </c:pt>
                <c:pt idx="343">
                  <c:v>42498</c:v>
                </c:pt>
                <c:pt idx="344">
                  <c:v>42499</c:v>
                </c:pt>
                <c:pt idx="345">
                  <c:v>42500</c:v>
                </c:pt>
                <c:pt idx="346">
                  <c:v>42501</c:v>
                </c:pt>
                <c:pt idx="347">
                  <c:v>42502</c:v>
                </c:pt>
                <c:pt idx="348">
                  <c:v>42503</c:v>
                </c:pt>
                <c:pt idx="349">
                  <c:v>42504</c:v>
                </c:pt>
                <c:pt idx="350">
                  <c:v>42505</c:v>
                </c:pt>
                <c:pt idx="351">
                  <c:v>42506</c:v>
                </c:pt>
                <c:pt idx="352">
                  <c:v>42507</c:v>
                </c:pt>
                <c:pt idx="353">
                  <c:v>42508</c:v>
                </c:pt>
                <c:pt idx="354">
                  <c:v>42509</c:v>
                </c:pt>
                <c:pt idx="355">
                  <c:v>42510</c:v>
                </c:pt>
                <c:pt idx="356">
                  <c:v>42511</c:v>
                </c:pt>
                <c:pt idx="357">
                  <c:v>42512</c:v>
                </c:pt>
                <c:pt idx="358">
                  <c:v>42513</c:v>
                </c:pt>
                <c:pt idx="359">
                  <c:v>42514</c:v>
                </c:pt>
                <c:pt idx="360">
                  <c:v>42515</c:v>
                </c:pt>
                <c:pt idx="361">
                  <c:v>42516</c:v>
                </c:pt>
                <c:pt idx="362">
                  <c:v>42517</c:v>
                </c:pt>
                <c:pt idx="363">
                  <c:v>42518</c:v>
                </c:pt>
                <c:pt idx="364">
                  <c:v>42519</c:v>
                </c:pt>
                <c:pt idx="365">
                  <c:v>42520</c:v>
                </c:pt>
                <c:pt idx="366">
                  <c:v>42521</c:v>
                </c:pt>
                <c:pt idx="367">
                  <c:v>42522</c:v>
                </c:pt>
                <c:pt idx="368">
                  <c:v>42523</c:v>
                </c:pt>
                <c:pt idx="369">
                  <c:v>42524</c:v>
                </c:pt>
                <c:pt idx="370">
                  <c:v>42525</c:v>
                </c:pt>
                <c:pt idx="371">
                  <c:v>42526</c:v>
                </c:pt>
                <c:pt idx="372">
                  <c:v>42527</c:v>
                </c:pt>
                <c:pt idx="373">
                  <c:v>42528</c:v>
                </c:pt>
                <c:pt idx="374">
                  <c:v>42529</c:v>
                </c:pt>
                <c:pt idx="375">
                  <c:v>42530</c:v>
                </c:pt>
                <c:pt idx="376">
                  <c:v>42531</c:v>
                </c:pt>
                <c:pt idx="377">
                  <c:v>42532</c:v>
                </c:pt>
                <c:pt idx="378">
                  <c:v>42533</c:v>
                </c:pt>
                <c:pt idx="379">
                  <c:v>42534</c:v>
                </c:pt>
                <c:pt idx="380">
                  <c:v>42535</c:v>
                </c:pt>
                <c:pt idx="381">
                  <c:v>42536</c:v>
                </c:pt>
                <c:pt idx="382">
                  <c:v>42537</c:v>
                </c:pt>
                <c:pt idx="383">
                  <c:v>42538</c:v>
                </c:pt>
                <c:pt idx="384">
                  <c:v>42539</c:v>
                </c:pt>
                <c:pt idx="385">
                  <c:v>42540</c:v>
                </c:pt>
                <c:pt idx="386">
                  <c:v>42541</c:v>
                </c:pt>
                <c:pt idx="387">
                  <c:v>42542</c:v>
                </c:pt>
                <c:pt idx="388">
                  <c:v>42543</c:v>
                </c:pt>
                <c:pt idx="389">
                  <c:v>42544</c:v>
                </c:pt>
                <c:pt idx="390">
                  <c:v>42545</c:v>
                </c:pt>
                <c:pt idx="391">
                  <c:v>42546</c:v>
                </c:pt>
                <c:pt idx="392">
                  <c:v>42547</c:v>
                </c:pt>
                <c:pt idx="393">
                  <c:v>42548</c:v>
                </c:pt>
                <c:pt idx="394">
                  <c:v>42549</c:v>
                </c:pt>
                <c:pt idx="395">
                  <c:v>42550</c:v>
                </c:pt>
                <c:pt idx="396">
                  <c:v>42551</c:v>
                </c:pt>
                <c:pt idx="397">
                  <c:v>42552</c:v>
                </c:pt>
                <c:pt idx="398">
                  <c:v>42553</c:v>
                </c:pt>
                <c:pt idx="399">
                  <c:v>42554</c:v>
                </c:pt>
                <c:pt idx="400">
                  <c:v>42555</c:v>
                </c:pt>
                <c:pt idx="401">
                  <c:v>42556</c:v>
                </c:pt>
                <c:pt idx="402">
                  <c:v>42557</c:v>
                </c:pt>
                <c:pt idx="403">
                  <c:v>42558</c:v>
                </c:pt>
                <c:pt idx="404">
                  <c:v>42559</c:v>
                </c:pt>
                <c:pt idx="405">
                  <c:v>42560</c:v>
                </c:pt>
                <c:pt idx="406">
                  <c:v>42561</c:v>
                </c:pt>
                <c:pt idx="407">
                  <c:v>42562</c:v>
                </c:pt>
                <c:pt idx="408">
                  <c:v>42563</c:v>
                </c:pt>
                <c:pt idx="409">
                  <c:v>42564</c:v>
                </c:pt>
                <c:pt idx="410">
                  <c:v>42565</c:v>
                </c:pt>
                <c:pt idx="411">
                  <c:v>42566</c:v>
                </c:pt>
                <c:pt idx="412">
                  <c:v>42567</c:v>
                </c:pt>
                <c:pt idx="413">
                  <c:v>42568</c:v>
                </c:pt>
                <c:pt idx="414">
                  <c:v>42569</c:v>
                </c:pt>
                <c:pt idx="415">
                  <c:v>42570</c:v>
                </c:pt>
                <c:pt idx="416">
                  <c:v>42571</c:v>
                </c:pt>
                <c:pt idx="417">
                  <c:v>42572</c:v>
                </c:pt>
                <c:pt idx="418">
                  <c:v>42573</c:v>
                </c:pt>
                <c:pt idx="419">
                  <c:v>42574</c:v>
                </c:pt>
                <c:pt idx="420">
                  <c:v>42575</c:v>
                </c:pt>
                <c:pt idx="421">
                  <c:v>42576</c:v>
                </c:pt>
                <c:pt idx="422">
                  <c:v>42577</c:v>
                </c:pt>
                <c:pt idx="423">
                  <c:v>42578</c:v>
                </c:pt>
                <c:pt idx="424">
                  <c:v>42579</c:v>
                </c:pt>
                <c:pt idx="425">
                  <c:v>42580</c:v>
                </c:pt>
                <c:pt idx="426">
                  <c:v>42581</c:v>
                </c:pt>
                <c:pt idx="427">
                  <c:v>42582</c:v>
                </c:pt>
                <c:pt idx="428">
                  <c:v>42583</c:v>
                </c:pt>
                <c:pt idx="429">
                  <c:v>42584</c:v>
                </c:pt>
                <c:pt idx="430">
                  <c:v>42585</c:v>
                </c:pt>
                <c:pt idx="431">
                  <c:v>42586</c:v>
                </c:pt>
                <c:pt idx="432">
                  <c:v>42587</c:v>
                </c:pt>
                <c:pt idx="433">
                  <c:v>42588</c:v>
                </c:pt>
                <c:pt idx="434">
                  <c:v>42589</c:v>
                </c:pt>
                <c:pt idx="435">
                  <c:v>42590</c:v>
                </c:pt>
                <c:pt idx="436">
                  <c:v>42591</c:v>
                </c:pt>
                <c:pt idx="437">
                  <c:v>42592</c:v>
                </c:pt>
                <c:pt idx="438">
                  <c:v>42593</c:v>
                </c:pt>
                <c:pt idx="439">
                  <c:v>42594</c:v>
                </c:pt>
                <c:pt idx="440">
                  <c:v>42595</c:v>
                </c:pt>
                <c:pt idx="441">
                  <c:v>42596</c:v>
                </c:pt>
                <c:pt idx="442">
                  <c:v>42597</c:v>
                </c:pt>
                <c:pt idx="443">
                  <c:v>42598</c:v>
                </c:pt>
                <c:pt idx="444">
                  <c:v>42599</c:v>
                </c:pt>
                <c:pt idx="445">
                  <c:v>42600</c:v>
                </c:pt>
                <c:pt idx="446">
                  <c:v>42601</c:v>
                </c:pt>
                <c:pt idx="447">
                  <c:v>42602</c:v>
                </c:pt>
                <c:pt idx="448">
                  <c:v>42603</c:v>
                </c:pt>
                <c:pt idx="449">
                  <c:v>42604</c:v>
                </c:pt>
                <c:pt idx="450">
                  <c:v>42605</c:v>
                </c:pt>
                <c:pt idx="451">
                  <c:v>42606</c:v>
                </c:pt>
                <c:pt idx="452">
                  <c:v>42607</c:v>
                </c:pt>
                <c:pt idx="453">
                  <c:v>42608</c:v>
                </c:pt>
                <c:pt idx="454">
                  <c:v>42609</c:v>
                </c:pt>
                <c:pt idx="455">
                  <c:v>42610</c:v>
                </c:pt>
                <c:pt idx="456">
                  <c:v>42611</c:v>
                </c:pt>
                <c:pt idx="457">
                  <c:v>42612</c:v>
                </c:pt>
                <c:pt idx="458">
                  <c:v>42613</c:v>
                </c:pt>
                <c:pt idx="459">
                  <c:v>42614</c:v>
                </c:pt>
                <c:pt idx="460">
                  <c:v>42615</c:v>
                </c:pt>
                <c:pt idx="461">
                  <c:v>42616</c:v>
                </c:pt>
                <c:pt idx="462">
                  <c:v>42617</c:v>
                </c:pt>
                <c:pt idx="463">
                  <c:v>42618</c:v>
                </c:pt>
                <c:pt idx="464">
                  <c:v>42619</c:v>
                </c:pt>
                <c:pt idx="465">
                  <c:v>42620</c:v>
                </c:pt>
                <c:pt idx="466">
                  <c:v>42621</c:v>
                </c:pt>
                <c:pt idx="467">
                  <c:v>42622</c:v>
                </c:pt>
                <c:pt idx="468">
                  <c:v>42623</c:v>
                </c:pt>
                <c:pt idx="469">
                  <c:v>42624</c:v>
                </c:pt>
                <c:pt idx="470">
                  <c:v>42625</c:v>
                </c:pt>
                <c:pt idx="471">
                  <c:v>42626</c:v>
                </c:pt>
                <c:pt idx="472">
                  <c:v>42627</c:v>
                </c:pt>
                <c:pt idx="473">
                  <c:v>42628</c:v>
                </c:pt>
                <c:pt idx="474">
                  <c:v>42629</c:v>
                </c:pt>
                <c:pt idx="475">
                  <c:v>42630</c:v>
                </c:pt>
                <c:pt idx="476">
                  <c:v>42631</c:v>
                </c:pt>
                <c:pt idx="477">
                  <c:v>42632</c:v>
                </c:pt>
                <c:pt idx="478">
                  <c:v>42633</c:v>
                </c:pt>
                <c:pt idx="479">
                  <c:v>42634</c:v>
                </c:pt>
                <c:pt idx="480">
                  <c:v>42635</c:v>
                </c:pt>
                <c:pt idx="481">
                  <c:v>42636</c:v>
                </c:pt>
                <c:pt idx="482">
                  <c:v>42637</c:v>
                </c:pt>
                <c:pt idx="483">
                  <c:v>42638</c:v>
                </c:pt>
                <c:pt idx="484">
                  <c:v>42639</c:v>
                </c:pt>
                <c:pt idx="485">
                  <c:v>42640</c:v>
                </c:pt>
                <c:pt idx="486">
                  <c:v>42641</c:v>
                </c:pt>
                <c:pt idx="487">
                  <c:v>42642</c:v>
                </c:pt>
                <c:pt idx="488">
                  <c:v>42643</c:v>
                </c:pt>
                <c:pt idx="489">
                  <c:v>42644</c:v>
                </c:pt>
                <c:pt idx="490">
                  <c:v>42645</c:v>
                </c:pt>
                <c:pt idx="491">
                  <c:v>42646</c:v>
                </c:pt>
                <c:pt idx="492">
                  <c:v>42647</c:v>
                </c:pt>
                <c:pt idx="493">
                  <c:v>42648</c:v>
                </c:pt>
                <c:pt idx="494">
                  <c:v>42649</c:v>
                </c:pt>
                <c:pt idx="495">
                  <c:v>42650</c:v>
                </c:pt>
                <c:pt idx="496">
                  <c:v>42651</c:v>
                </c:pt>
                <c:pt idx="497">
                  <c:v>42652</c:v>
                </c:pt>
                <c:pt idx="498">
                  <c:v>42653</c:v>
                </c:pt>
                <c:pt idx="499">
                  <c:v>42654</c:v>
                </c:pt>
                <c:pt idx="500">
                  <c:v>42655</c:v>
                </c:pt>
                <c:pt idx="501">
                  <c:v>42656</c:v>
                </c:pt>
                <c:pt idx="502">
                  <c:v>42657</c:v>
                </c:pt>
                <c:pt idx="503">
                  <c:v>42658</c:v>
                </c:pt>
                <c:pt idx="504">
                  <c:v>42659</c:v>
                </c:pt>
                <c:pt idx="505">
                  <c:v>42660</c:v>
                </c:pt>
                <c:pt idx="506">
                  <c:v>42661</c:v>
                </c:pt>
                <c:pt idx="507">
                  <c:v>42662</c:v>
                </c:pt>
                <c:pt idx="508">
                  <c:v>42663</c:v>
                </c:pt>
                <c:pt idx="509">
                  <c:v>42664</c:v>
                </c:pt>
                <c:pt idx="510">
                  <c:v>42665</c:v>
                </c:pt>
                <c:pt idx="511">
                  <c:v>42666</c:v>
                </c:pt>
                <c:pt idx="512">
                  <c:v>42667</c:v>
                </c:pt>
                <c:pt idx="513">
                  <c:v>42668</c:v>
                </c:pt>
                <c:pt idx="514">
                  <c:v>42669</c:v>
                </c:pt>
                <c:pt idx="515">
                  <c:v>42670</c:v>
                </c:pt>
                <c:pt idx="516">
                  <c:v>42671</c:v>
                </c:pt>
                <c:pt idx="517">
                  <c:v>42672</c:v>
                </c:pt>
                <c:pt idx="518">
                  <c:v>42673</c:v>
                </c:pt>
                <c:pt idx="519">
                  <c:v>42674</c:v>
                </c:pt>
                <c:pt idx="520">
                  <c:v>42675</c:v>
                </c:pt>
                <c:pt idx="521">
                  <c:v>42676</c:v>
                </c:pt>
                <c:pt idx="522">
                  <c:v>42677</c:v>
                </c:pt>
                <c:pt idx="523">
                  <c:v>42678</c:v>
                </c:pt>
                <c:pt idx="524">
                  <c:v>42679</c:v>
                </c:pt>
                <c:pt idx="525">
                  <c:v>42680</c:v>
                </c:pt>
                <c:pt idx="526">
                  <c:v>42681</c:v>
                </c:pt>
                <c:pt idx="527">
                  <c:v>42682</c:v>
                </c:pt>
                <c:pt idx="528">
                  <c:v>42683</c:v>
                </c:pt>
                <c:pt idx="529">
                  <c:v>42684</c:v>
                </c:pt>
                <c:pt idx="530">
                  <c:v>42685</c:v>
                </c:pt>
                <c:pt idx="531">
                  <c:v>42686</c:v>
                </c:pt>
                <c:pt idx="532">
                  <c:v>42687</c:v>
                </c:pt>
                <c:pt idx="533">
                  <c:v>42688</c:v>
                </c:pt>
                <c:pt idx="534">
                  <c:v>42689</c:v>
                </c:pt>
                <c:pt idx="535">
                  <c:v>42690</c:v>
                </c:pt>
                <c:pt idx="536">
                  <c:v>42691</c:v>
                </c:pt>
                <c:pt idx="537">
                  <c:v>42692</c:v>
                </c:pt>
                <c:pt idx="538">
                  <c:v>42693</c:v>
                </c:pt>
                <c:pt idx="539">
                  <c:v>42694</c:v>
                </c:pt>
                <c:pt idx="540">
                  <c:v>42695</c:v>
                </c:pt>
                <c:pt idx="541">
                  <c:v>42696</c:v>
                </c:pt>
                <c:pt idx="542">
                  <c:v>42697</c:v>
                </c:pt>
                <c:pt idx="543">
                  <c:v>42698</c:v>
                </c:pt>
                <c:pt idx="544">
                  <c:v>42699</c:v>
                </c:pt>
                <c:pt idx="545">
                  <c:v>42700</c:v>
                </c:pt>
                <c:pt idx="546">
                  <c:v>42701</c:v>
                </c:pt>
                <c:pt idx="547">
                  <c:v>42702</c:v>
                </c:pt>
                <c:pt idx="548">
                  <c:v>42703</c:v>
                </c:pt>
                <c:pt idx="549">
                  <c:v>42704</c:v>
                </c:pt>
                <c:pt idx="550">
                  <c:v>42705</c:v>
                </c:pt>
                <c:pt idx="551">
                  <c:v>42706</c:v>
                </c:pt>
                <c:pt idx="552">
                  <c:v>42707</c:v>
                </c:pt>
                <c:pt idx="553">
                  <c:v>42708</c:v>
                </c:pt>
                <c:pt idx="554">
                  <c:v>42709</c:v>
                </c:pt>
                <c:pt idx="555">
                  <c:v>42710</c:v>
                </c:pt>
                <c:pt idx="556">
                  <c:v>42711</c:v>
                </c:pt>
                <c:pt idx="557">
                  <c:v>42712</c:v>
                </c:pt>
                <c:pt idx="558">
                  <c:v>42713</c:v>
                </c:pt>
                <c:pt idx="559">
                  <c:v>42714</c:v>
                </c:pt>
                <c:pt idx="560">
                  <c:v>42715</c:v>
                </c:pt>
                <c:pt idx="561">
                  <c:v>42716</c:v>
                </c:pt>
                <c:pt idx="562">
                  <c:v>42717</c:v>
                </c:pt>
                <c:pt idx="563">
                  <c:v>42718</c:v>
                </c:pt>
                <c:pt idx="564">
                  <c:v>42719</c:v>
                </c:pt>
                <c:pt idx="565">
                  <c:v>42720</c:v>
                </c:pt>
                <c:pt idx="566">
                  <c:v>42721</c:v>
                </c:pt>
                <c:pt idx="567">
                  <c:v>42722</c:v>
                </c:pt>
                <c:pt idx="568">
                  <c:v>42723</c:v>
                </c:pt>
                <c:pt idx="569">
                  <c:v>42724</c:v>
                </c:pt>
                <c:pt idx="570">
                  <c:v>42725</c:v>
                </c:pt>
                <c:pt idx="571">
                  <c:v>42726</c:v>
                </c:pt>
                <c:pt idx="572">
                  <c:v>42727</c:v>
                </c:pt>
                <c:pt idx="573">
                  <c:v>42728</c:v>
                </c:pt>
                <c:pt idx="574">
                  <c:v>42729</c:v>
                </c:pt>
                <c:pt idx="575">
                  <c:v>42730</c:v>
                </c:pt>
                <c:pt idx="576">
                  <c:v>42731</c:v>
                </c:pt>
                <c:pt idx="577">
                  <c:v>42732</c:v>
                </c:pt>
                <c:pt idx="578">
                  <c:v>42733</c:v>
                </c:pt>
                <c:pt idx="579">
                  <c:v>42734</c:v>
                </c:pt>
                <c:pt idx="580">
                  <c:v>42735</c:v>
                </c:pt>
                <c:pt idx="581">
                  <c:v>42736</c:v>
                </c:pt>
                <c:pt idx="582">
                  <c:v>42737</c:v>
                </c:pt>
                <c:pt idx="583">
                  <c:v>42738</c:v>
                </c:pt>
                <c:pt idx="584">
                  <c:v>42739</c:v>
                </c:pt>
                <c:pt idx="585">
                  <c:v>42740</c:v>
                </c:pt>
                <c:pt idx="586">
                  <c:v>42741</c:v>
                </c:pt>
                <c:pt idx="587">
                  <c:v>42742</c:v>
                </c:pt>
                <c:pt idx="588">
                  <c:v>42743</c:v>
                </c:pt>
                <c:pt idx="589">
                  <c:v>42744</c:v>
                </c:pt>
                <c:pt idx="590">
                  <c:v>42745</c:v>
                </c:pt>
                <c:pt idx="591">
                  <c:v>42746</c:v>
                </c:pt>
                <c:pt idx="592">
                  <c:v>42747</c:v>
                </c:pt>
                <c:pt idx="593">
                  <c:v>42748</c:v>
                </c:pt>
                <c:pt idx="594">
                  <c:v>42749</c:v>
                </c:pt>
                <c:pt idx="595">
                  <c:v>42750</c:v>
                </c:pt>
                <c:pt idx="596">
                  <c:v>42751</c:v>
                </c:pt>
                <c:pt idx="597">
                  <c:v>42752</c:v>
                </c:pt>
                <c:pt idx="598">
                  <c:v>42753</c:v>
                </c:pt>
                <c:pt idx="599">
                  <c:v>42754</c:v>
                </c:pt>
                <c:pt idx="600">
                  <c:v>42755</c:v>
                </c:pt>
                <c:pt idx="601">
                  <c:v>42756</c:v>
                </c:pt>
                <c:pt idx="602">
                  <c:v>42757</c:v>
                </c:pt>
                <c:pt idx="603">
                  <c:v>42758</c:v>
                </c:pt>
                <c:pt idx="604">
                  <c:v>42759</c:v>
                </c:pt>
                <c:pt idx="605">
                  <c:v>42760</c:v>
                </c:pt>
                <c:pt idx="606">
                  <c:v>42761</c:v>
                </c:pt>
                <c:pt idx="607">
                  <c:v>42762</c:v>
                </c:pt>
                <c:pt idx="608">
                  <c:v>42763</c:v>
                </c:pt>
                <c:pt idx="609">
                  <c:v>42764</c:v>
                </c:pt>
                <c:pt idx="610">
                  <c:v>42765</c:v>
                </c:pt>
                <c:pt idx="611">
                  <c:v>42766</c:v>
                </c:pt>
                <c:pt idx="612">
                  <c:v>42767</c:v>
                </c:pt>
                <c:pt idx="613">
                  <c:v>42768</c:v>
                </c:pt>
                <c:pt idx="614">
                  <c:v>42769</c:v>
                </c:pt>
                <c:pt idx="615">
                  <c:v>42770</c:v>
                </c:pt>
                <c:pt idx="616">
                  <c:v>42771</c:v>
                </c:pt>
                <c:pt idx="617">
                  <c:v>42772</c:v>
                </c:pt>
                <c:pt idx="618">
                  <c:v>42773</c:v>
                </c:pt>
                <c:pt idx="619">
                  <c:v>42774</c:v>
                </c:pt>
                <c:pt idx="620">
                  <c:v>42775</c:v>
                </c:pt>
                <c:pt idx="621">
                  <c:v>42776</c:v>
                </c:pt>
                <c:pt idx="622">
                  <c:v>42777</c:v>
                </c:pt>
                <c:pt idx="623">
                  <c:v>42778</c:v>
                </c:pt>
                <c:pt idx="624">
                  <c:v>42779</c:v>
                </c:pt>
                <c:pt idx="625">
                  <c:v>42780</c:v>
                </c:pt>
                <c:pt idx="626">
                  <c:v>42781</c:v>
                </c:pt>
                <c:pt idx="627">
                  <c:v>42782</c:v>
                </c:pt>
                <c:pt idx="628">
                  <c:v>42783</c:v>
                </c:pt>
                <c:pt idx="629">
                  <c:v>42784</c:v>
                </c:pt>
                <c:pt idx="630">
                  <c:v>42785</c:v>
                </c:pt>
                <c:pt idx="631">
                  <c:v>42786</c:v>
                </c:pt>
                <c:pt idx="632">
                  <c:v>42787</c:v>
                </c:pt>
                <c:pt idx="633">
                  <c:v>42788</c:v>
                </c:pt>
                <c:pt idx="634">
                  <c:v>42789</c:v>
                </c:pt>
                <c:pt idx="635">
                  <c:v>42790</c:v>
                </c:pt>
                <c:pt idx="636">
                  <c:v>42791</c:v>
                </c:pt>
                <c:pt idx="637">
                  <c:v>42792</c:v>
                </c:pt>
                <c:pt idx="638">
                  <c:v>42793</c:v>
                </c:pt>
                <c:pt idx="639">
                  <c:v>42794</c:v>
                </c:pt>
                <c:pt idx="640">
                  <c:v>42795</c:v>
                </c:pt>
                <c:pt idx="641">
                  <c:v>42796</c:v>
                </c:pt>
                <c:pt idx="642">
                  <c:v>42797</c:v>
                </c:pt>
                <c:pt idx="643">
                  <c:v>42798</c:v>
                </c:pt>
                <c:pt idx="644">
                  <c:v>42799</c:v>
                </c:pt>
                <c:pt idx="645">
                  <c:v>42800</c:v>
                </c:pt>
                <c:pt idx="646">
                  <c:v>42801</c:v>
                </c:pt>
                <c:pt idx="647">
                  <c:v>42802</c:v>
                </c:pt>
                <c:pt idx="648">
                  <c:v>42803</c:v>
                </c:pt>
                <c:pt idx="649">
                  <c:v>42804</c:v>
                </c:pt>
                <c:pt idx="650">
                  <c:v>42805</c:v>
                </c:pt>
                <c:pt idx="651">
                  <c:v>42806</c:v>
                </c:pt>
                <c:pt idx="652">
                  <c:v>42807</c:v>
                </c:pt>
                <c:pt idx="653">
                  <c:v>42808</c:v>
                </c:pt>
                <c:pt idx="654">
                  <c:v>42809</c:v>
                </c:pt>
                <c:pt idx="655">
                  <c:v>42810</c:v>
                </c:pt>
                <c:pt idx="656">
                  <c:v>42811</c:v>
                </c:pt>
                <c:pt idx="657">
                  <c:v>42812</c:v>
                </c:pt>
                <c:pt idx="658">
                  <c:v>42813</c:v>
                </c:pt>
                <c:pt idx="659">
                  <c:v>42814</c:v>
                </c:pt>
                <c:pt idx="660">
                  <c:v>42815</c:v>
                </c:pt>
                <c:pt idx="661">
                  <c:v>42816</c:v>
                </c:pt>
                <c:pt idx="662">
                  <c:v>42817</c:v>
                </c:pt>
                <c:pt idx="663">
                  <c:v>42818</c:v>
                </c:pt>
                <c:pt idx="664">
                  <c:v>42819</c:v>
                </c:pt>
                <c:pt idx="665">
                  <c:v>42820</c:v>
                </c:pt>
                <c:pt idx="666">
                  <c:v>42821</c:v>
                </c:pt>
                <c:pt idx="667">
                  <c:v>42822</c:v>
                </c:pt>
                <c:pt idx="668">
                  <c:v>42823</c:v>
                </c:pt>
                <c:pt idx="669">
                  <c:v>42824</c:v>
                </c:pt>
                <c:pt idx="670">
                  <c:v>42825</c:v>
                </c:pt>
                <c:pt idx="671">
                  <c:v>42826</c:v>
                </c:pt>
                <c:pt idx="672">
                  <c:v>42827</c:v>
                </c:pt>
                <c:pt idx="673">
                  <c:v>42828</c:v>
                </c:pt>
                <c:pt idx="674">
                  <c:v>42829</c:v>
                </c:pt>
                <c:pt idx="675">
                  <c:v>42830</c:v>
                </c:pt>
                <c:pt idx="676">
                  <c:v>42831</c:v>
                </c:pt>
                <c:pt idx="677">
                  <c:v>42832</c:v>
                </c:pt>
                <c:pt idx="678">
                  <c:v>42833</c:v>
                </c:pt>
                <c:pt idx="679">
                  <c:v>42834</c:v>
                </c:pt>
                <c:pt idx="680">
                  <c:v>42835</c:v>
                </c:pt>
                <c:pt idx="681">
                  <c:v>42836</c:v>
                </c:pt>
                <c:pt idx="682">
                  <c:v>42837</c:v>
                </c:pt>
                <c:pt idx="683">
                  <c:v>42838</c:v>
                </c:pt>
                <c:pt idx="684">
                  <c:v>42839</c:v>
                </c:pt>
                <c:pt idx="685">
                  <c:v>42840</c:v>
                </c:pt>
                <c:pt idx="686">
                  <c:v>42841</c:v>
                </c:pt>
                <c:pt idx="687">
                  <c:v>42842</c:v>
                </c:pt>
                <c:pt idx="688">
                  <c:v>42843</c:v>
                </c:pt>
                <c:pt idx="689">
                  <c:v>42844</c:v>
                </c:pt>
                <c:pt idx="690">
                  <c:v>42845</c:v>
                </c:pt>
                <c:pt idx="691">
                  <c:v>42846</c:v>
                </c:pt>
                <c:pt idx="692">
                  <c:v>42847</c:v>
                </c:pt>
                <c:pt idx="693">
                  <c:v>42848</c:v>
                </c:pt>
                <c:pt idx="694">
                  <c:v>42849</c:v>
                </c:pt>
                <c:pt idx="695">
                  <c:v>42850</c:v>
                </c:pt>
                <c:pt idx="696">
                  <c:v>42851</c:v>
                </c:pt>
                <c:pt idx="697">
                  <c:v>42852</c:v>
                </c:pt>
                <c:pt idx="698">
                  <c:v>42853</c:v>
                </c:pt>
                <c:pt idx="699">
                  <c:v>42854</c:v>
                </c:pt>
                <c:pt idx="700">
                  <c:v>42855</c:v>
                </c:pt>
                <c:pt idx="701">
                  <c:v>42856</c:v>
                </c:pt>
                <c:pt idx="702">
                  <c:v>42857</c:v>
                </c:pt>
                <c:pt idx="703">
                  <c:v>42858</c:v>
                </c:pt>
                <c:pt idx="704">
                  <c:v>42859</c:v>
                </c:pt>
                <c:pt idx="705">
                  <c:v>42860</c:v>
                </c:pt>
                <c:pt idx="706">
                  <c:v>42861</c:v>
                </c:pt>
                <c:pt idx="707">
                  <c:v>42862</c:v>
                </c:pt>
                <c:pt idx="708">
                  <c:v>42863</c:v>
                </c:pt>
                <c:pt idx="709">
                  <c:v>42864</c:v>
                </c:pt>
                <c:pt idx="710">
                  <c:v>42865</c:v>
                </c:pt>
                <c:pt idx="711">
                  <c:v>42866</c:v>
                </c:pt>
                <c:pt idx="712">
                  <c:v>42867</c:v>
                </c:pt>
                <c:pt idx="713">
                  <c:v>42868</c:v>
                </c:pt>
                <c:pt idx="714">
                  <c:v>42869</c:v>
                </c:pt>
                <c:pt idx="715">
                  <c:v>42870</c:v>
                </c:pt>
                <c:pt idx="716">
                  <c:v>42871</c:v>
                </c:pt>
                <c:pt idx="717">
                  <c:v>42872</c:v>
                </c:pt>
                <c:pt idx="718">
                  <c:v>42873</c:v>
                </c:pt>
                <c:pt idx="719">
                  <c:v>42874</c:v>
                </c:pt>
                <c:pt idx="720">
                  <c:v>42875</c:v>
                </c:pt>
                <c:pt idx="721">
                  <c:v>42876</c:v>
                </c:pt>
                <c:pt idx="722">
                  <c:v>42877</c:v>
                </c:pt>
                <c:pt idx="723">
                  <c:v>42878</c:v>
                </c:pt>
                <c:pt idx="724">
                  <c:v>42879</c:v>
                </c:pt>
                <c:pt idx="725">
                  <c:v>42880</c:v>
                </c:pt>
                <c:pt idx="726">
                  <c:v>42881</c:v>
                </c:pt>
                <c:pt idx="727">
                  <c:v>42882</c:v>
                </c:pt>
                <c:pt idx="728">
                  <c:v>42883</c:v>
                </c:pt>
                <c:pt idx="729">
                  <c:v>42884</c:v>
                </c:pt>
                <c:pt idx="730">
                  <c:v>42885</c:v>
                </c:pt>
                <c:pt idx="731">
                  <c:v>42886</c:v>
                </c:pt>
                <c:pt idx="732">
                  <c:v>42887</c:v>
                </c:pt>
                <c:pt idx="733">
                  <c:v>42888</c:v>
                </c:pt>
                <c:pt idx="734">
                  <c:v>42889</c:v>
                </c:pt>
                <c:pt idx="735">
                  <c:v>42890</c:v>
                </c:pt>
                <c:pt idx="736">
                  <c:v>42891</c:v>
                </c:pt>
                <c:pt idx="737">
                  <c:v>42892</c:v>
                </c:pt>
                <c:pt idx="738">
                  <c:v>42893</c:v>
                </c:pt>
                <c:pt idx="739">
                  <c:v>42894</c:v>
                </c:pt>
                <c:pt idx="740">
                  <c:v>42895</c:v>
                </c:pt>
                <c:pt idx="741">
                  <c:v>42896</c:v>
                </c:pt>
                <c:pt idx="742">
                  <c:v>42897</c:v>
                </c:pt>
                <c:pt idx="743">
                  <c:v>42898</c:v>
                </c:pt>
                <c:pt idx="744">
                  <c:v>42899</c:v>
                </c:pt>
                <c:pt idx="745">
                  <c:v>42900</c:v>
                </c:pt>
                <c:pt idx="746">
                  <c:v>42901</c:v>
                </c:pt>
                <c:pt idx="747">
                  <c:v>42902</c:v>
                </c:pt>
                <c:pt idx="748">
                  <c:v>42903</c:v>
                </c:pt>
                <c:pt idx="749">
                  <c:v>42904</c:v>
                </c:pt>
                <c:pt idx="750">
                  <c:v>42905</c:v>
                </c:pt>
                <c:pt idx="751">
                  <c:v>42906</c:v>
                </c:pt>
                <c:pt idx="752">
                  <c:v>42907</c:v>
                </c:pt>
                <c:pt idx="753">
                  <c:v>42908</c:v>
                </c:pt>
                <c:pt idx="754">
                  <c:v>42909</c:v>
                </c:pt>
                <c:pt idx="755">
                  <c:v>42910</c:v>
                </c:pt>
                <c:pt idx="756">
                  <c:v>42911</c:v>
                </c:pt>
                <c:pt idx="757">
                  <c:v>42912</c:v>
                </c:pt>
                <c:pt idx="758">
                  <c:v>42913</c:v>
                </c:pt>
                <c:pt idx="759">
                  <c:v>42914</c:v>
                </c:pt>
                <c:pt idx="760">
                  <c:v>42915</c:v>
                </c:pt>
                <c:pt idx="761">
                  <c:v>42916</c:v>
                </c:pt>
                <c:pt idx="762">
                  <c:v>42917</c:v>
                </c:pt>
                <c:pt idx="763">
                  <c:v>42918</c:v>
                </c:pt>
                <c:pt idx="764">
                  <c:v>42919</c:v>
                </c:pt>
                <c:pt idx="765">
                  <c:v>42920</c:v>
                </c:pt>
                <c:pt idx="766">
                  <c:v>42921</c:v>
                </c:pt>
                <c:pt idx="767">
                  <c:v>42922</c:v>
                </c:pt>
                <c:pt idx="768">
                  <c:v>42923</c:v>
                </c:pt>
                <c:pt idx="769">
                  <c:v>42924</c:v>
                </c:pt>
                <c:pt idx="770">
                  <c:v>42925</c:v>
                </c:pt>
                <c:pt idx="771">
                  <c:v>42926</c:v>
                </c:pt>
                <c:pt idx="772">
                  <c:v>42927</c:v>
                </c:pt>
                <c:pt idx="773">
                  <c:v>42928</c:v>
                </c:pt>
                <c:pt idx="774">
                  <c:v>42929</c:v>
                </c:pt>
                <c:pt idx="775">
                  <c:v>42930</c:v>
                </c:pt>
                <c:pt idx="776">
                  <c:v>42931</c:v>
                </c:pt>
                <c:pt idx="777">
                  <c:v>42932</c:v>
                </c:pt>
                <c:pt idx="778">
                  <c:v>42933</c:v>
                </c:pt>
                <c:pt idx="779">
                  <c:v>42934</c:v>
                </c:pt>
                <c:pt idx="780">
                  <c:v>42935</c:v>
                </c:pt>
                <c:pt idx="781">
                  <c:v>42936</c:v>
                </c:pt>
                <c:pt idx="782">
                  <c:v>42937</c:v>
                </c:pt>
                <c:pt idx="783">
                  <c:v>42938</c:v>
                </c:pt>
                <c:pt idx="784">
                  <c:v>42939</c:v>
                </c:pt>
                <c:pt idx="785">
                  <c:v>42940</c:v>
                </c:pt>
                <c:pt idx="786">
                  <c:v>42941</c:v>
                </c:pt>
                <c:pt idx="787">
                  <c:v>42942</c:v>
                </c:pt>
                <c:pt idx="788">
                  <c:v>42943</c:v>
                </c:pt>
                <c:pt idx="789">
                  <c:v>42944</c:v>
                </c:pt>
                <c:pt idx="790">
                  <c:v>42945</c:v>
                </c:pt>
                <c:pt idx="791">
                  <c:v>42946</c:v>
                </c:pt>
                <c:pt idx="792">
                  <c:v>42947</c:v>
                </c:pt>
                <c:pt idx="793">
                  <c:v>42948</c:v>
                </c:pt>
                <c:pt idx="794">
                  <c:v>42949</c:v>
                </c:pt>
                <c:pt idx="795">
                  <c:v>42950</c:v>
                </c:pt>
                <c:pt idx="796">
                  <c:v>42951</c:v>
                </c:pt>
                <c:pt idx="797">
                  <c:v>42952</c:v>
                </c:pt>
                <c:pt idx="798">
                  <c:v>42953</c:v>
                </c:pt>
                <c:pt idx="799">
                  <c:v>42954</c:v>
                </c:pt>
                <c:pt idx="800">
                  <c:v>42955</c:v>
                </c:pt>
                <c:pt idx="801">
                  <c:v>42956</c:v>
                </c:pt>
                <c:pt idx="802">
                  <c:v>42957</c:v>
                </c:pt>
                <c:pt idx="803">
                  <c:v>42958</c:v>
                </c:pt>
                <c:pt idx="804">
                  <c:v>42959</c:v>
                </c:pt>
                <c:pt idx="805">
                  <c:v>42960</c:v>
                </c:pt>
                <c:pt idx="806">
                  <c:v>42961</c:v>
                </c:pt>
                <c:pt idx="807">
                  <c:v>42962</c:v>
                </c:pt>
                <c:pt idx="808">
                  <c:v>42963</c:v>
                </c:pt>
                <c:pt idx="809">
                  <c:v>42964</c:v>
                </c:pt>
                <c:pt idx="810">
                  <c:v>42965</c:v>
                </c:pt>
                <c:pt idx="811">
                  <c:v>42966</c:v>
                </c:pt>
                <c:pt idx="812">
                  <c:v>42967</c:v>
                </c:pt>
                <c:pt idx="813">
                  <c:v>42968</c:v>
                </c:pt>
                <c:pt idx="814">
                  <c:v>42969</c:v>
                </c:pt>
                <c:pt idx="815">
                  <c:v>42970</c:v>
                </c:pt>
                <c:pt idx="816">
                  <c:v>42971</c:v>
                </c:pt>
                <c:pt idx="817">
                  <c:v>42972</c:v>
                </c:pt>
                <c:pt idx="818">
                  <c:v>42973</c:v>
                </c:pt>
                <c:pt idx="819">
                  <c:v>42974</c:v>
                </c:pt>
                <c:pt idx="820">
                  <c:v>42975</c:v>
                </c:pt>
                <c:pt idx="821">
                  <c:v>42976</c:v>
                </c:pt>
                <c:pt idx="822">
                  <c:v>42977</c:v>
                </c:pt>
                <c:pt idx="823">
                  <c:v>42978</c:v>
                </c:pt>
                <c:pt idx="824">
                  <c:v>42979</c:v>
                </c:pt>
                <c:pt idx="825">
                  <c:v>42980</c:v>
                </c:pt>
                <c:pt idx="826">
                  <c:v>42981</c:v>
                </c:pt>
                <c:pt idx="827">
                  <c:v>42982</c:v>
                </c:pt>
                <c:pt idx="828">
                  <c:v>42983</c:v>
                </c:pt>
                <c:pt idx="829">
                  <c:v>42984</c:v>
                </c:pt>
                <c:pt idx="830">
                  <c:v>42985</c:v>
                </c:pt>
                <c:pt idx="831">
                  <c:v>42986</c:v>
                </c:pt>
                <c:pt idx="832">
                  <c:v>42987</c:v>
                </c:pt>
                <c:pt idx="833">
                  <c:v>42988</c:v>
                </c:pt>
                <c:pt idx="834">
                  <c:v>42989</c:v>
                </c:pt>
                <c:pt idx="835">
                  <c:v>42990</c:v>
                </c:pt>
                <c:pt idx="836">
                  <c:v>42991</c:v>
                </c:pt>
                <c:pt idx="837">
                  <c:v>42992</c:v>
                </c:pt>
                <c:pt idx="838">
                  <c:v>42993</c:v>
                </c:pt>
                <c:pt idx="839">
                  <c:v>42994</c:v>
                </c:pt>
                <c:pt idx="840">
                  <c:v>42995</c:v>
                </c:pt>
                <c:pt idx="841">
                  <c:v>42996</c:v>
                </c:pt>
                <c:pt idx="842">
                  <c:v>42997</c:v>
                </c:pt>
                <c:pt idx="843">
                  <c:v>42998</c:v>
                </c:pt>
                <c:pt idx="844">
                  <c:v>42999</c:v>
                </c:pt>
                <c:pt idx="845">
                  <c:v>43000</c:v>
                </c:pt>
                <c:pt idx="846">
                  <c:v>43001</c:v>
                </c:pt>
                <c:pt idx="847">
                  <c:v>43002</c:v>
                </c:pt>
                <c:pt idx="848">
                  <c:v>43003</c:v>
                </c:pt>
                <c:pt idx="849">
                  <c:v>43004</c:v>
                </c:pt>
                <c:pt idx="850">
                  <c:v>43005</c:v>
                </c:pt>
                <c:pt idx="851">
                  <c:v>43006</c:v>
                </c:pt>
                <c:pt idx="852">
                  <c:v>43007</c:v>
                </c:pt>
                <c:pt idx="853">
                  <c:v>43008</c:v>
                </c:pt>
                <c:pt idx="854">
                  <c:v>43009</c:v>
                </c:pt>
                <c:pt idx="855">
                  <c:v>43010</c:v>
                </c:pt>
                <c:pt idx="856">
                  <c:v>43011</c:v>
                </c:pt>
                <c:pt idx="857">
                  <c:v>43012</c:v>
                </c:pt>
                <c:pt idx="858">
                  <c:v>43013</c:v>
                </c:pt>
                <c:pt idx="859">
                  <c:v>43014</c:v>
                </c:pt>
                <c:pt idx="860">
                  <c:v>43015</c:v>
                </c:pt>
                <c:pt idx="861">
                  <c:v>43016</c:v>
                </c:pt>
                <c:pt idx="862">
                  <c:v>43017</c:v>
                </c:pt>
                <c:pt idx="863">
                  <c:v>43018</c:v>
                </c:pt>
                <c:pt idx="864">
                  <c:v>43019</c:v>
                </c:pt>
                <c:pt idx="865">
                  <c:v>43020</c:v>
                </c:pt>
                <c:pt idx="866">
                  <c:v>43021</c:v>
                </c:pt>
                <c:pt idx="867">
                  <c:v>43022</c:v>
                </c:pt>
                <c:pt idx="868">
                  <c:v>43023</c:v>
                </c:pt>
                <c:pt idx="869">
                  <c:v>43024</c:v>
                </c:pt>
                <c:pt idx="870">
                  <c:v>43025</c:v>
                </c:pt>
                <c:pt idx="871">
                  <c:v>43026</c:v>
                </c:pt>
                <c:pt idx="872">
                  <c:v>43027</c:v>
                </c:pt>
                <c:pt idx="873">
                  <c:v>43028</c:v>
                </c:pt>
                <c:pt idx="874">
                  <c:v>43029</c:v>
                </c:pt>
                <c:pt idx="875">
                  <c:v>43030</c:v>
                </c:pt>
                <c:pt idx="876">
                  <c:v>43031</c:v>
                </c:pt>
                <c:pt idx="877">
                  <c:v>43032</c:v>
                </c:pt>
                <c:pt idx="878">
                  <c:v>43033</c:v>
                </c:pt>
                <c:pt idx="879">
                  <c:v>43034</c:v>
                </c:pt>
                <c:pt idx="880">
                  <c:v>43035</c:v>
                </c:pt>
                <c:pt idx="881">
                  <c:v>43036</c:v>
                </c:pt>
                <c:pt idx="882">
                  <c:v>43037</c:v>
                </c:pt>
                <c:pt idx="883">
                  <c:v>43038</c:v>
                </c:pt>
                <c:pt idx="884">
                  <c:v>43039</c:v>
                </c:pt>
                <c:pt idx="885">
                  <c:v>43040</c:v>
                </c:pt>
                <c:pt idx="886">
                  <c:v>43041</c:v>
                </c:pt>
                <c:pt idx="887">
                  <c:v>43042</c:v>
                </c:pt>
                <c:pt idx="888">
                  <c:v>43043</c:v>
                </c:pt>
                <c:pt idx="889">
                  <c:v>43044</c:v>
                </c:pt>
                <c:pt idx="890">
                  <c:v>43045</c:v>
                </c:pt>
                <c:pt idx="891">
                  <c:v>43046</c:v>
                </c:pt>
                <c:pt idx="892">
                  <c:v>43047</c:v>
                </c:pt>
                <c:pt idx="893">
                  <c:v>43048</c:v>
                </c:pt>
                <c:pt idx="894">
                  <c:v>43049</c:v>
                </c:pt>
                <c:pt idx="895">
                  <c:v>43050</c:v>
                </c:pt>
                <c:pt idx="896">
                  <c:v>43051</c:v>
                </c:pt>
                <c:pt idx="897">
                  <c:v>43052</c:v>
                </c:pt>
                <c:pt idx="898">
                  <c:v>43053</c:v>
                </c:pt>
                <c:pt idx="899">
                  <c:v>43054</c:v>
                </c:pt>
                <c:pt idx="900">
                  <c:v>43055</c:v>
                </c:pt>
                <c:pt idx="901">
                  <c:v>43056</c:v>
                </c:pt>
                <c:pt idx="902">
                  <c:v>43057</c:v>
                </c:pt>
                <c:pt idx="903">
                  <c:v>43058</c:v>
                </c:pt>
                <c:pt idx="904">
                  <c:v>43059</c:v>
                </c:pt>
                <c:pt idx="905">
                  <c:v>43060</c:v>
                </c:pt>
                <c:pt idx="906">
                  <c:v>43061</c:v>
                </c:pt>
                <c:pt idx="907">
                  <c:v>43062</c:v>
                </c:pt>
                <c:pt idx="908">
                  <c:v>43063</c:v>
                </c:pt>
                <c:pt idx="909">
                  <c:v>43064</c:v>
                </c:pt>
                <c:pt idx="910">
                  <c:v>43065</c:v>
                </c:pt>
                <c:pt idx="911">
                  <c:v>43066</c:v>
                </c:pt>
                <c:pt idx="912">
                  <c:v>43067</c:v>
                </c:pt>
                <c:pt idx="913">
                  <c:v>43068</c:v>
                </c:pt>
                <c:pt idx="914">
                  <c:v>43069</c:v>
                </c:pt>
                <c:pt idx="915">
                  <c:v>43070</c:v>
                </c:pt>
                <c:pt idx="916">
                  <c:v>43071</c:v>
                </c:pt>
                <c:pt idx="917">
                  <c:v>43072</c:v>
                </c:pt>
                <c:pt idx="918">
                  <c:v>43073</c:v>
                </c:pt>
                <c:pt idx="919">
                  <c:v>43074</c:v>
                </c:pt>
                <c:pt idx="920">
                  <c:v>43075</c:v>
                </c:pt>
                <c:pt idx="921">
                  <c:v>43076</c:v>
                </c:pt>
                <c:pt idx="922">
                  <c:v>43077</c:v>
                </c:pt>
                <c:pt idx="923">
                  <c:v>43078</c:v>
                </c:pt>
                <c:pt idx="924">
                  <c:v>43079</c:v>
                </c:pt>
                <c:pt idx="925">
                  <c:v>43080</c:v>
                </c:pt>
                <c:pt idx="926">
                  <c:v>43081</c:v>
                </c:pt>
                <c:pt idx="927">
                  <c:v>43082</c:v>
                </c:pt>
                <c:pt idx="928">
                  <c:v>43083</c:v>
                </c:pt>
                <c:pt idx="929">
                  <c:v>43084</c:v>
                </c:pt>
                <c:pt idx="930">
                  <c:v>43085</c:v>
                </c:pt>
                <c:pt idx="931">
                  <c:v>43086</c:v>
                </c:pt>
                <c:pt idx="932">
                  <c:v>43087</c:v>
                </c:pt>
                <c:pt idx="933">
                  <c:v>43088</c:v>
                </c:pt>
                <c:pt idx="934">
                  <c:v>43089</c:v>
                </c:pt>
                <c:pt idx="935">
                  <c:v>43090</c:v>
                </c:pt>
                <c:pt idx="936">
                  <c:v>43091</c:v>
                </c:pt>
                <c:pt idx="937">
                  <c:v>43092</c:v>
                </c:pt>
                <c:pt idx="938">
                  <c:v>43093</c:v>
                </c:pt>
                <c:pt idx="939">
                  <c:v>43094</c:v>
                </c:pt>
                <c:pt idx="940">
                  <c:v>43095</c:v>
                </c:pt>
                <c:pt idx="941">
                  <c:v>43096</c:v>
                </c:pt>
                <c:pt idx="942">
                  <c:v>43097</c:v>
                </c:pt>
                <c:pt idx="943">
                  <c:v>43098</c:v>
                </c:pt>
                <c:pt idx="944">
                  <c:v>43099</c:v>
                </c:pt>
                <c:pt idx="945">
                  <c:v>43100</c:v>
                </c:pt>
              </c:numCache>
            </c:numRef>
          </c:cat>
          <c:val>
            <c:numRef>
              <c:f>'údaje + graf'!$H$2:$H$947</c:f>
              <c:numCache>
                <c:formatCode>#,##0.00</c:formatCode>
                <c:ptCount val="94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746043.48</c:v>
                </c:pt>
                <c:pt idx="509">
                  <c:v>746043.48</c:v>
                </c:pt>
                <c:pt idx="510">
                  <c:v>746043.48</c:v>
                </c:pt>
                <c:pt idx="511">
                  <c:v>746043.48</c:v>
                </c:pt>
                <c:pt idx="512">
                  <c:v>746043.48</c:v>
                </c:pt>
                <c:pt idx="513">
                  <c:v>746043.48</c:v>
                </c:pt>
                <c:pt idx="514">
                  <c:v>746043.48</c:v>
                </c:pt>
                <c:pt idx="515">
                  <c:v>746043.48</c:v>
                </c:pt>
                <c:pt idx="516">
                  <c:v>746043.48</c:v>
                </c:pt>
                <c:pt idx="517">
                  <c:v>746043.48</c:v>
                </c:pt>
                <c:pt idx="518">
                  <c:v>746043.48</c:v>
                </c:pt>
                <c:pt idx="519">
                  <c:v>746043.48</c:v>
                </c:pt>
                <c:pt idx="520">
                  <c:v>746043.48</c:v>
                </c:pt>
                <c:pt idx="521">
                  <c:v>746043.48</c:v>
                </c:pt>
                <c:pt idx="522">
                  <c:v>746043.48</c:v>
                </c:pt>
                <c:pt idx="523">
                  <c:v>997527.96</c:v>
                </c:pt>
                <c:pt idx="524">
                  <c:v>997527.96</c:v>
                </c:pt>
                <c:pt idx="525">
                  <c:v>997527.96</c:v>
                </c:pt>
                <c:pt idx="526">
                  <c:v>997527.96</c:v>
                </c:pt>
                <c:pt idx="527">
                  <c:v>997527.96</c:v>
                </c:pt>
                <c:pt idx="528">
                  <c:v>997527.96</c:v>
                </c:pt>
                <c:pt idx="529">
                  <c:v>2844021.96</c:v>
                </c:pt>
                <c:pt idx="530">
                  <c:v>2844021.96</c:v>
                </c:pt>
                <c:pt idx="531">
                  <c:v>2844021.96</c:v>
                </c:pt>
                <c:pt idx="532">
                  <c:v>2844021.96</c:v>
                </c:pt>
                <c:pt idx="533">
                  <c:v>2844021.96</c:v>
                </c:pt>
                <c:pt idx="534">
                  <c:v>2844021.96</c:v>
                </c:pt>
                <c:pt idx="535">
                  <c:v>2844021.96</c:v>
                </c:pt>
                <c:pt idx="536">
                  <c:v>2844021.96</c:v>
                </c:pt>
                <c:pt idx="537">
                  <c:v>2844021.96</c:v>
                </c:pt>
                <c:pt idx="538">
                  <c:v>2844021.96</c:v>
                </c:pt>
                <c:pt idx="539">
                  <c:v>2844021.96</c:v>
                </c:pt>
                <c:pt idx="540">
                  <c:v>2844021.96</c:v>
                </c:pt>
                <c:pt idx="541">
                  <c:v>2844021.96</c:v>
                </c:pt>
                <c:pt idx="542">
                  <c:v>2844021.96</c:v>
                </c:pt>
                <c:pt idx="543">
                  <c:v>2844021.96</c:v>
                </c:pt>
                <c:pt idx="544">
                  <c:v>2907809.21</c:v>
                </c:pt>
                <c:pt idx="545">
                  <c:v>2907809.21</c:v>
                </c:pt>
                <c:pt idx="546">
                  <c:v>2907809.21</c:v>
                </c:pt>
                <c:pt idx="547">
                  <c:v>2913470.21</c:v>
                </c:pt>
                <c:pt idx="548">
                  <c:v>3167829.68</c:v>
                </c:pt>
                <c:pt idx="549">
                  <c:v>4437260.7</c:v>
                </c:pt>
                <c:pt idx="550">
                  <c:v>9070187.5800000001</c:v>
                </c:pt>
                <c:pt idx="551">
                  <c:v>9070187.5800000001</c:v>
                </c:pt>
                <c:pt idx="552">
                  <c:v>9070187.5800000001</c:v>
                </c:pt>
                <c:pt idx="553">
                  <c:v>9070187.5800000001</c:v>
                </c:pt>
                <c:pt idx="554">
                  <c:v>9070187.5800000001</c:v>
                </c:pt>
                <c:pt idx="555">
                  <c:v>9070187.5800000001</c:v>
                </c:pt>
                <c:pt idx="556">
                  <c:v>9070187.5800000001</c:v>
                </c:pt>
                <c:pt idx="557">
                  <c:v>9070187.5800000001</c:v>
                </c:pt>
                <c:pt idx="558">
                  <c:v>9070187.5800000001</c:v>
                </c:pt>
                <c:pt idx="559">
                  <c:v>9070187.5800000001</c:v>
                </c:pt>
                <c:pt idx="560">
                  <c:v>9070187.5800000001</c:v>
                </c:pt>
                <c:pt idx="561">
                  <c:v>23322953.579999998</c:v>
                </c:pt>
                <c:pt idx="562">
                  <c:v>24874771.949999999</c:v>
                </c:pt>
                <c:pt idx="563">
                  <c:v>34008161.920000002</c:v>
                </c:pt>
                <c:pt idx="564">
                  <c:v>34008161.920000002</c:v>
                </c:pt>
                <c:pt idx="565">
                  <c:v>34008161.920000002</c:v>
                </c:pt>
                <c:pt idx="566">
                  <c:v>34008161.920000002</c:v>
                </c:pt>
                <c:pt idx="567">
                  <c:v>34008161.920000002</c:v>
                </c:pt>
                <c:pt idx="568">
                  <c:v>34008161.920000002</c:v>
                </c:pt>
                <c:pt idx="569">
                  <c:v>34008161.920000002</c:v>
                </c:pt>
                <c:pt idx="570">
                  <c:v>34008161.920000002</c:v>
                </c:pt>
                <c:pt idx="571">
                  <c:v>34010450.050000004</c:v>
                </c:pt>
                <c:pt idx="572">
                  <c:v>34010450.050000004</c:v>
                </c:pt>
                <c:pt idx="573">
                  <c:v>34010450.050000004</c:v>
                </c:pt>
                <c:pt idx="574">
                  <c:v>34010450.050000004</c:v>
                </c:pt>
                <c:pt idx="575">
                  <c:v>34010450.050000004</c:v>
                </c:pt>
                <c:pt idx="576">
                  <c:v>34010450.050000004</c:v>
                </c:pt>
                <c:pt idx="577">
                  <c:v>34010450.050000004</c:v>
                </c:pt>
                <c:pt idx="578">
                  <c:v>34010450.050000004</c:v>
                </c:pt>
                <c:pt idx="579">
                  <c:v>34010450.050000004</c:v>
                </c:pt>
                <c:pt idx="580">
                  <c:v>34010450.050000004</c:v>
                </c:pt>
                <c:pt idx="581">
                  <c:v>34010450.050000004</c:v>
                </c:pt>
                <c:pt idx="582">
                  <c:v>34010450.050000004</c:v>
                </c:pt>
                <c:pt idx="583">
                  <c:v>34010450.050000004</c:v>
                </c:pt>
                <c:pt idx="584">
                  <c:v>34010450.050000004</c:v>
                </c:pt>
                <c:pt idx="585">
                  <c:v>34010450.050000004</c:v>
                </c:pt>
                <c:pt idx="586">
                  <c:v>34010450.050000004</c:v>
                </c:pt>
                <c:pt idx="587">
                  <c:v>34010450.050000004</c:v>
                </c:pt>
                <c:pt idx="588">
                  <c:v>34010450.050000004</c:v>
                </c:pt>
                <c:pt idx="589">
                  <c:v>34010450.050000004</c:v>
                </c:pt>
                <c:pt idx="590">
                  <c:v>34010450.050000004</c:v>
                </c:pt>
                <c:pt idx="591">
                  <c:v>34010450.050000004</c:v>
                </c:pt>
                <c:pt idx="592">
                  <c:v>34010450.050000004</c:v>
                </c:pt>
                <c:pt idx="593">
                  <c:v>34010450.050000004</c:v>
                </c:pt>
                <c:pt idx="594">
                  <c:v>34010450.050000004</c:v>
                </c:pt>
                <c:pt idx="595">
                  <c:v>34010450.050000004</c:v>
                </c:pt>
                <c:pt idx="596">
                  <c:v>34010450.050000004</c:v>
                </c:pt>
                <c:pt idx="597">
                  <c:v>34010450.050000004</c:v>
                </c:pt>
                <c:pt idx="598">
                  <c:v>34010450.050000004</c:v>
                </c:pt>
                <c:pt idx="599">
                  <c:v>34546491.360000007</c:v>
                </c:pt>
                <c:pt idx="600">
                  <c:v>34546491.360000007</c:v>
                </c:pt>
                <c:pt idx="601">
                  <c:v>34546491.360000007</c:v>
                </c:pt>
                <c:pt idx="602">
                  <c:v>34546491.360000007</c:v>
                </c:pt>
                <c:pt idx="603">
                  <c:v>34546491.360000007</c:v>
                </c:pt>
                <c:pt idx="604">
                  <c:v>34546491.360000007</c:v>
                </c:pt>
                <c:pt idx="605">
                  <c:v>34546491.360000007</c:v>
                </c:pt>
                <c:pt idx="606">
                  <c:v>34546491.360000007</c:v>
                </c:pt>
                <c:pt idx="607">
                  <c:v>34546491.360000007</c:v>
                </c:pt>
                <c:pt idx="608">
                  <c:v>34546491.360000007</c:v>
                </c:pt>
                <c:pt idx="609">
                  <c:v>34546491.360000007</c:v>
                </c:pt>
                <c:pt idx="610">
                  <c:v>34546491.360000007</c:v>
                </c:pt>
                <c:pt idx="611">
                  <c:v>34546491.360000007</c:v>
                </c:pt>
                <c:pt idx="612">
                  <c:v>34546491.360000007</c:v>
                </c:pt>
                <c:pt idx="613">
                  <c:v>34637126.360000007</c:v>
                </c:pt>
                <c:pt idx="614">
                  <c:v>34637126.360000007</c:v>
                </c:pt>
                <c:pt idx="615">
                  <c:v>34637126.360000007</c:v>
                </c:pt>
                <c:pt idx="616">
                  <c:v>34637126.360000007</c:v>
                </c:pt>
                <c:pt idx="617">
                  <c:v>34637126.360000007</c:v>
                </c:pt>
                <c:pt idx="618">
                  <c:v>34637126.360000007</c:v>
                </c:pt>
                <c:pt idx="619">
                  <c:v>34654805.000000007</c:v>
                </c:pt>
                <c:pt idx="620">
                  <c:v>34654805.000000007</c:v>
                </c:pt>
                <c:pt idx="621">
                  <c:v>34654805.000000007</c:v>
                </c:pt>
                <c:pt idx="622">
                  <c:v>34654805.000000007</c:v>
                </c:pt>
                <c:pt idx="623">
                  <c:v>34654805.000000007</c:v>
                </c:pt>
                <c:pt idx="624">
                  <c:v>34739805.000000007</c:v>
                </c:pt>
                <c:pt idx="625">
                  <c:v>34739805.000000007</c:v>
                </c:pt>
                <c:pt idx="626">
                  <c:v>34739805.000000007</c:v>
                </c:pt>
                <c:pt idx="627">
                  <c:v>35275897.890000008</c:v>
                </c:pt>
                <c:pt idx="628">
                  <c:v>35764071.780000009</c:v>
                </c:pt>
                <c:pt idx="629">
                  <c:v>35764071.780000009</c:v>
                </c:pt>
                <c:pt idx="630">
                  <c:v>35764071.780000009</c:v>
                </c:pt>
                <c:pt idx="631">
                  <c:v>36946004.930000007</c:v>
                </c:pt>
                <c:pt idx="632">
                  <c:v>38799054.270000011</c:v>
                </c:pt>
                <c:pt idx="633">
                  <c:v>38799054.270000011</c:v>
                </c:pt>
                <c:pt idx="634">
                  <c:v>38799054.270000011</c:v>
                </c:pt>
                <c:pt idx="635">
                  <c:v>38799054.270000011</c:v>
                </c:pt>
                <c:pt idx="636">
                  <c:v>38799054.270000011</c:v>
                </c:pt>
                <c:pt idx="637">
                  <c:v>38799054.270000011</c:v>
                </c:pt>
                <c:pt idx="638">
                  <c:v>38799054.270000011</c:v>
                </c:pt>
                <c:pt idx="639">
                  <c:v>38799054.270000011</c:v>
                </c:pt>
                <c:pt idx="640">
                  <c:v>38799054.270000011</c:v>
                </c:pt>
                <c:pt idx="641">
                  <c:v>38996458.980000012</c:v>
                </c:pt>
                <c:pt idx="642">
                  <c:v>38996458.980000012</c:v>
                </c:pt>
                <c:pt idx="643">
                  <c:v>38996458.980000012</c:v>
                </c:pt>
                <c:pt idx="644">
                  <c:v>38996458.980000012</c:v>
                </c:pt>
                <c:pt idx="645">
                  <c:v>38996458.980000012</c:v>
                </c:pt>
                <c:pt idx="646">
                  <c:v>38996458.980000012</c:v>
                </c:pt>
                <c:pt idx="647">
                  <c:v>38996458.980000012</c:v>
                </c:pt>
                <c:pt idx="648">
                  <c:v>38996458.980000012</c:v>
                </c:pt>
                <c:pt idx="649">
                  <c:v>39005263.360000014</c:v>
                </c:pt>
                <c:pt idx="650">
                  <c:v>39005263.360000014</c:v>
                </c:pt>
                <c:pt idx="651">
                  <c:v>39005263.360000014</c:v>
                </c:pt>
                <c:pt idx="652">
                  <c:v>40769240.910000011</c:v>
                </c:pt>
                <c:pt idx="653">
                  <c:v>40769240.910000011</c:v>
                </c:pt>
                <c:pt idx="654">
                  <c:v>40769240.910000011</c:v>
                </c:pt>
                <c:pt idx="655">
                  <c:v>40769240.910000011</c:v>
                </c:pt>
                <c:pt idx="656">
                  <c:v>40769240.910000011</c:v>
                </c:pt>
                <c:pt idx="657">
                  <c:v>40769240.910000011</c:v>
                </c:pt>
                <c:pt idx="658">
                  <c:v>40769240.910000011</c:v>
                </c:pt>
                <c:pt idx="659">
                  <c:v>40769240.910000011</c:v>
                </c:pt>
                <c:pt idx="660">
                  <c:v>40769240.910000011</c:v>
                </c:pt>
                <c:pt idx="661">
                  <c:v>40769240.910000011</c:v>
                </c:pt>
                <c:pt idx="662">
                  <c:v>40769240.910000011</c:v>
                </c:pt>
                <c:pt idx="663">
                  <c:v>40769240.910000011</c:v>
                </c:pt>
                <c:pt idx="664">
                  <c:v>40769240.910000011</c:v>
                </c:pt>
                <c:pt idx="665">
                  <c:v>40769240.910000011</c:v>
                </c:pt>
                <c:pt idx="666">
                  <c:v>40769240.910000011</c:v>
                </c:pt>
                <c:pt idx="667">
                  <c:v>40769240.910000011</c:v>
                </c:pt>
                <c:pt idx="668">
                  <c:v>41555542.290000014</c:v>
                </c:pt>
                <c:pt idx="669">
                  <c:v>43086582.320000015</c:v>
                </c:pt>
                <c:pt idx="670">
                  <c:v>43437766.880000018</c:v>
                </c:pt>
                <c:pt idx="671">
                  <c:v>43437766.880000018</c:v>
                </c:pt>
                <c:pt idx="672">
                  <c:v>43437766.880000018</c:v>
                </c:pt>
                <c:pt idx="673">
                  <c:v>43676437.020000018</c:v>
                </c:pt>
                <c:pt idx="674">
                  <c:v>43676437.020000018</c:v>
                </c:pt>
                <c:pt idx="675">
                  <c:v>43676437.020000018</c:v>
                </c:pt>
                <c:pt idx="676">
                  <c:v>43676437.020000018</c:v>
                </c:pt>
                <c:pt idx="677">
                  <c:v>43676437.020000018</c:v>
                </c:pt>
                <c:pt idx="678">
                  <c:v>43676437.020000018</c:v>
                </c:pt>
                <c:pt idx="679">
                  <c:v>43676437.020000018</c:v>
                </c:pt>
                <c:pt idx="680">
                  <c:v>43765594.140000015</c:v>
                </c:pt>
                <c:pt idx="681">
                  <c:v>43765594.140000015</c:v>
                </c:pt>
                <c:pt idx="682">
                  <c:v>43766430.990000017</c:v>
                </c:pt>
                <c:pt idx="683">
                  <c:v>43766430.990000017</c:v>
                </c:pt>
                <c:pt idx="684">
                  <c:v>43766430.990000017</c:v>
                </c:pt>
                <c:pt idx="685">
                  <c:v>43766430.990000017</c:v>
                </c:pt>
                <c:pt idx="686">
                  <c:v>43766430.990000017</c:v>
                </c:pt>
                <c:pt idx="687">
                  <c:v>43766430.990000017</c:v>
                </c:pt>
                <c:pt idx="688">
                  <c:v>43766430.990000017</c:v>
                </c:pt>
                <c:pt idx="689">
                  <c:v>43766430.990000017</c:v>
                </c:pt>
                <c:pt idx="690">
                  <c:v>44688697.350000016</c:v>
                </c:pt>
                <c:pt idx="691">
                  <c:v>44688697.350000016</c:v>
                </c:pt>
                <c:pt idx="692">
                  <c:v>44688697.350000016</c:v>
                </c:pt>
                <c:pt idx="693">
                  <c:v>44688697.350000016</c:v>
                </c:pt>
                <c:pt idx="694">
                  <c:v>44688697.350000016</c:v>
                </c:pt>
                <c:pt idx="695">
                  <c:v>44720379.94000002</c:v>
                </c:pt>
                <c:pt idx="696">
                  <c:v>44720379.94000002</c:v>
                </c:pt>
                <c:pt idx="697">
                  <c:v>44721347.87000002</c:v>
                </c:pt>
                <c:pt idx="698">
                  <c:v>44734454.660000019</c:v>
                </c:pt>
                <c:pt idx="699">
                  <c:v>44734454.660000019</c:v>
                </c:pt>
                <c:pt idx="700">
                  <c:v>44734454.660000019</c:v>
                </c:pt>
                <c:pt idx="701">
                  <c:v>44734454.660000019</c:v>
                </c:pt>
                <c:pt idx="702">
                  <c:v>44734454.660000019</c:v>
                </c:pt>
                <c:pt idx="703">
                  <c:v>44734454.660000019</c:v>
                </c:pt>
                <c:pt idx="704">
                  <c:v>44923416.430000022</c:v>
                </c:pt>
                <c:pt idx="705">
                  <c:v>45307444.94000002</c:v>
                </c:pt>
                <c:pt idx="706">
                  <c:v>45307444.94000002</c:v>
                </c:pt>
                <c:pt idx="707">
                  <c:v>45307444.94000002</c:v>
                </c:pt>
                <c:pt idx="708">
                  <c:v>45307444.94000002</c:v>
                </c:pt>
                <c:pt idx="709">
                  <c:v>45307444.94000002</c:v>
                </c:pt>
                <c:pt idx="710">
                  <c:v>45307444.94000002</c:v>
                </c:pt>
                <c:pt idx="711">
                  <c:v>45309809.200000018</c:v>
                </c:pt>
                <c:pt idx="712">
                  <c:v>45612591.19000002</c:v>
                </c:pt>
                <c:pt idx="713">
                  <c:v>45612591.19000002</c:v>
                </c:pt>
                <c:pt idx="714">
                  <c:v>45612591.19000002</c:v>
                </c:pt>
                <c:pt idx="715">
                  <c:v>45612591.19000002</c:v>
                </c:pt>
                <c:pt idx="716">
                  <c:v>45612591.19000002</c:v>
                </c:pt>
                <c:pt idx="717">
                  <c:v>45846295.310000017</c:v>
                </c:pt>
                <c:pt idx="718">
                  <c:v>45865523.310000017</c:v>
                </c:pt>
                <c:pt idx="719">
                  <c:v>45865523.310000017</c:v>
                </c:pt>
                <c:pt idx="720">
                  <c:v>45865523.310000017</c:v>
                </c:pt>
                <c:pt idx="721">
                  <c:v>45865523.310000017</c:v>
                </c:pt>
                <c:pt idx="722">
                  <c:v>45865523.310000017</c:v>
                </c:pt>
                <c:pt idx="723">
                  <c:v>45865523.310000017</c:v>
                </c:pt>
                <c:pt idx="724">
                  <c:v>46609082.240000017</c:v>
                </c:pt>
                <c:pt idx="725">
                  <c:v>46609082.240000017</c:v>
                </c:pt>
                <c:pt idx="726">
                  <c:v>46609082.240000017</c:v>
                </c:pt>
                <c:pt idx="727">
                  <c:v>46609082.240000017</c:v>
                </c:pt>
                <c:pt idx="728">
                  <c:v>46609082.240000017</c:v>
                </c:pt>
                <c:pt idx="729">
                  <c:v>46609082.240000017</c:v>
                </c:pt>
                <c:pt idx="730">
                  <c:v>46609082.240000017</c:v>
                </c:pt>
                <c:pt idx="731">
                  <c:v>47650665.340000018</c:v>
                </c:pt>
                <c:pt idx="732">
                  <c:v>47930397.930000022</c:v>
                </c:pt>
                <c:pt idx="733">
                  <c:v>47930397.930000022</c:v>
                </c:pt>
                <c:pt idx="734">
                  <c:v>47930397.930000022</c:v>
                </c:pt>
                <c:pt idx="735">
                  <c:v>47930397.930000022</c:v>
                </c:pt>
                <c:pt idx="736">
                  <c:v>47930397.930000022</c:v>
                </c:pt>
                <c:pt idx="737">
                  <c:v>48239111.610000022</c:v>
                </c:pt>
                <c:pt idx="738">
                  <c:v>48803255.110000022</c:v>
                </c:pt>
                <c:pt idx="739">
                  <c:v>48803255.110000022</c:v>
                </c:pt>
                <c:pt idx="740">
                  <c:v>48803255.110000022</c:v>
                </c:pt>
                <c:pt idx="741">
                  <c:v>48803255.110000022</c:v>
                </c:pt>
                <c:pt idx="742">
                  <c:v>48803255.110000022</c:v>
                </c:pt>
                <c:pt idx="743">
                  <c:v>48803255.110000022</c:v>
                </c:pt>
                <c:pt idx="744">
                  <c:v>48803255.110000022</c:v>
                </c:pt>
                <c:pt idx="745">
                  <c:v>48805943.980000019</c:v>
                </c:pt>
                <c:pt idx="746">
                  <c:v>62008850.680000022</c:v>
                </c:pt>
                <c:pt idx="747">
                  <c:v>63377551.080000021</c:v>
                </c:pt>
                <c:pt idx="748">
                  <c:v>63377551.080000021</c:v>
                </c:pt>
                <c:pt idx="749">
                  <c:v>63377551.080000021</c:v>
                </c:pt>
                <c:pt idx="750">
                  <c:v>63379498.660000019</c:v>
                </c:pt>
                <c:pt idx="751">
                  <c:v>63379498.660000019</c:v>
                </c:pt>
                <c:pt idx="752">
                  <c:v>63379498.660000019</c:v>
                </c:pt>
                <c:pt idx="753">
                  <c:v>64552885.780000016</c:v>
                </c:pt>
                <c:pt idx="754">
                  <c:v>64758749.230000019</c:v>
                </c:pt>
                <c:pt idx="755">
                  <c:v>64758749.230000019</c:v>
                </c:pt>
                <c:pt idx="756">
                  <c:v>64758749.230000019</c:v>
                </c:pt>
                <c:pt idx="757">
                  <c:v>64758749.230000019</c:v>
                </c:pt>
                <c:pt idx="758">
                  <c:v>64758749.230000019</c:v>
                </c:pt>
                <c:pt idx="759">
                  <c:v>64758749.230000019</c:v>
                </c:pt>
                <c:pt idx="760">
                  <c:v>64758749.230000019</c:v>
                </c:pt>
                <c:pt idx="761">
                  <c:v>64758749.230000019</c:v>
                </c:pt>
                <c:pt idx="762">
                  <c:v>64758749.230000019</c:v>
                </c:pt>
                <c:pt idx="763">
                  <c:v>64758749.230000019</c:v>
                </c:pt>
                <c:pt idx="764">
                  <c:v>64758749.230000019</c:v>
                </c:pt>
                <c:pt idx="765">
                  <c:v>64758749.230000019</c:v>
                </c:pt>
                <c:pt idx="766">
                  <c:v>64758749.230000019</c:v>
                </c:pt>
                <c:pt idx="767">
                  <c:v>64758749.230000019</c:v>
                </c:pt>
                <c:pt idx="768">
                  <c:v>68278548.530000016</c:v>
                </c:pt>
                <c:pt idx="769">
                  <c:v>68278548.530000016</c:v>
                </c:pt>
                <c:pt idx="770">
                  <c:v>68278548.530000016</c:v>
                </c:pt>
                <c:pt idx="771">
                  <c:v>68278548.530000016</c:v>
                </c:pt>
                <c:pt idx="772">
                  <c:v>68278548.530000016</c:v>
                </c:pt>
                <c:pt idx="773">
                  <c:v>69833931.070000023</c:v>
                </c:pt>
                <c:pt idx="774">
                  <c:v>69833931.070000023</c:v>
                </c:pt>
                <c:pt idx="775">
                  <c:v>69833931.070000023</c:v>
                </c:pt>
                <c:pt idx="776">
                  <c:v>69833931.070000023</c:v>
                </c:pt>
                <c:pt idx="777">
                  <c:v>69833931.070000023</c:v>
                </c:pt>
                <c:pt idx="778">
                  <c:v>69923806.670000017</c:v>
                </c:pt>
                <c:pt idx="779">
                  <c:v>69923806.670000017</c:v>
                </c:pt>
                <c:pt idx="780">
                  <c:v>69959929.12000002</c:v>
                </c:pt>
                <c:pt idx="781">
                  <c:v>69989772.090000018</c:v>
                </c:pt>
                <c:pt idx="782">
                  <c:v>70779390.610000014</c:v>
                </c:pt>
                <c:pt idx="783">
                  <c:v>70779390.610000014</c:v>
                </c:pt>
                <c:pt idx="784">
                  <c:v>70779390.610000014</c:v>
                </c:pt>
                <c:pt idx="785">
                  <c:v>70972543.76000002</c:v>
                </c:pt>
                <c:pt idx="786">
                  <c:v>70972543.76000002</c:v>
                </c:pt>
                <c:pt idx="787">
                  <c:v>71390560.76000002</c:v>
                </c:pt>
                <c:pt idx="788">
                  <c:v>71390560.76000002</c:v>
                </c:pt>
                <c:pt idx="789">
                  <c:v>71390560.76000002</c:v>
                </c:pt>
                <c:pt idx="790">
                  <c:v>71390560.76000002</c:v>
                </c:pt>
                <c:pt idx="791">
                  <c:v>71390560.76000002</c:v>
                </c:pt>
                <c:pt idx="792">
                  <c:v>71390560.76000002</c:v>
                </c:pt>
                <c:pt idx="793">
                  <c:v>71390560.76000002</c:v>
                </c:pt>
                <c:pt idx="794">
                  <c:v>71390560.76000002</c:v>
                </c:pt>
                <c:pt idx="795">
                  <c:v>71676781.860000014</c:v>
                </c:pt>
                <c:pt idx="796">
                  <c:v>71747570.01000002</c:v>
                </c:pt>
                <c:pt idx="797">
                  <c:v>71747570.01000002</c:v>
                </c:pt>
                <c:pt idx="798">
                  <c:v>71747570.01000002</c:v>
                </c:pt>
                <c:pt idx="799">
                  <c:v>72658747.040000021</c:v>
                </c:pt>
                <c:pt idx="800">
                  <c:v>73655393.410000026</c:v>
                </c:pt>
                <c:pt idx="801">
                  <c:v>73659983.410000026</c:v>
                </c:pt>
                <c:pt idx="802">
                  <c:v>73659983.410000026</c:v>
                </c:pt>
                <c:pt idx="803">
                  <c:v>74662558.410000026</c:v>
                </c:pt>
                <c:pt idx="804">
                  <c:v>74662558.410000026</c:v>
                </c:pt>
                <c:pt idx="805">
                  <c:v>74662558.410000026</c:v>
                </c:pt>
                <c:pt idx="806">
                  <c:v>74662558.410000026</c:v>
                </c:pt>
                <c:pt idx="807">
                  <c:v>74680398.860000029</c:v>
                </c:pt>
                <c:pt idx="808">
                  <c:v>74695007.75000003</c:v>
                </c:pt>
                <c:pt idx="809">
                  <c:v>74772487.180000037</c:v>
                </c:pt>
                <c:pt idx="810">
                  <c:v>74772487.180000037</c:v>
                </c:pt>
                <c:pt idx="811">
                  <c:v>74772487.180000037</c:v>
                </c:pt>
                <c:pt idx="812">
                  <c:v>74772487.180000037</c:v>
                </c:pt>
                <c:pt idx="813">
                  <c:v>75207907.480000034</c:v>
                </c:pt>
                <c:pt idx="814">
                  <c:v>75327997.780000031</c:v>
                </c:pt>
                <c:pt idx="815">
                  <c:v>75327997.780000031</c:v>
                </c:pt>
                <c:pt idx="816">
                  <c:v>76389664.830000028</c:v>
                </c:pt>
                <c:pt idx="817">
                  <c:v>78497439.160000026</c:v>
                </c:pt>
                <c:pt idx="818">
                  <c:v>78497439.160000026</c:v>
                </c:pt>
                <c:pt idx="819">
                  <c:v>78497439.160000026</c:v>
                </c:pt>
                <c:pt idx="820">
                  <c:v>78497439.160000026</c:v>
                </c:pt>
                <c:pt idx="821">
                  <c:v>78497439.160000026</c:v>
                </c:pt>
                <c:pt idx="822">
                  <c:v>78497439.160000026</c:v>
                </c:pt>
                <c:pt idx="823">
                  <c:v>78497439.160000026</c:v>
                </c:pt>
                <c:pt idx="824">
                  <c:v>78497439.160000026</c:v>
                </c:pt>
                <c:pt idx="825">
                  <c:v>78497439.160000026</c:v>
                </c:pt>
                <c:pt idx="826">
                  <c:v>78497439.160000026</c:v>
                </c:pt>
                <c:pt idx="827">
                  <c:v>79602910.130000025</c:v>
                </c:pt>
                <c:pt idx="828">
                  <c:v>79602910.130000025</c:v>
                </c:pt>
                <c:pt idx="829">
                  <c:v>79602910.130000025</c:v>
                </c:pt>
                <c:pt idx="830">
                  <c:v>80955827.880000025</c:v>
                </c:pt>
                <c:pt idx="831">
                  <c:v>80955827.880000025</c:v>
                </c:pt>
                <c:pt idx="832">
                  <c:v>80955827.880000025</c:v>
                </c:pt>
                <c:pt idx="833">
                  <c:v>80955827.880000025</c:v>
                </c:pt>
                <c:pt idx="834">
                  <c:v>80955827.880000025</c:v>
                </c:pt>
                <c:pt idx="835">
                  <c:v>82736691.520000026</c:v>
                </c:pt>
                <c:pt idx="836">
                  <c:v>82736691.520000026</c:v>
                </c:pt>
                <c:pt idx="837">
                  <c:v>84794060.860000029</c:v>
                </c:pt>
                <c:pt idx="838">
                  <c:v>84794060.860000029</c:v>
                </c:pt>
                <c:pt idx="839">
                  <c:v>84794060.860000029</c:v>
                </c:pt>
                <c:pt idx="840">
                  <c:v>84794060.860000029</c:v>
                </c:pt>
                <c:pt idx="841">
                  <c:v>86418117.730000034</c:v>
                </c:pt>
                <c:pt idx="842">
                  <c:v>88523100.090000033</c:v>
                </c:pt>
                <c:pt idx="843">
                  <c:v>88637324.180000037</c:v>
                </c:pt>
                <c:pt idx="844">
                  <c:v>88952680.910000041</c:v>
                </c:pt>
                <c:pt idx="845">
                  <c:v>89190134.200000048</c:v>
                </c:pt>
                <c:pt idx="846">
                  <c:v>89190134.200000048</c:v>
                </c:pt>
                <c:pt idx="847">
                  <c:v>89190134.200000048</c:v>
                </c:pt>
                <c:pt idx="848">
                  <c:v>89775009.100000054</c:v>
                </c:pt>
                <c:pt idx="849">
                  <c:v>90251628.910000056</c:v>
                </c:pt>
                <c:pt idx="850">
                  <c:v>90795975.040000051</c:v>
                </c:pt>
                <c:pt idx="851">
                  <c:v>90934733.890000045</c:v>
                </c:pt>
                <c:pt idx="852">
                  <c:v>90936736.160000041</c:v>
                </c:pt>
                <c:pt idx="853">
                  <c:v>90936736.160000041</c:v>
                </c:pt>
                <c:pt idx="854">
                  <c:v>90936736.160000041</c:v>
                </c:pt>
                <c:pt idx="855">
                  <c:v>90936736.160000041</c:v>
                </c:pt>
                <c:pt idx="856">
                  <c:v>95938158.610000044</c:v>
                </c:pt>
                <c:pt idx="857">
                  <c:v>95988195.560000047</c:v>
                </c:pt>
                <c:pt idx="858">
                  <c:v>97682463.310000047</c:v>
                </c:pt>
                <c:pt idx="859">
                  <c:v>98100107.930000052</c:v>
                </c:pt>
                <c:pt idx="860">
                  <c:v>98100107.930000052</c:v>
                </c:pt>
                <c:pt idx="861">
                  <c:v>98100107.930000052</c:v>
                </c:pt>
                <c:pt idx="862">
                  <c:v>98100107.930000052</c:v>
                </c:pt>
                <c:pt idx="863">
                  <c:v>98400589.730000049</c:v>
                </c:pt>
                <c:pt idx="864">
                  <c:v>98400589.730000049</c:v>
                </c:pt>
                <c:pt idx="865">
                  <c:v>102236684.95000005</c:v>
                </c:pt>
                <c:pt idx="866">
                  <c:v>102312232.33000004</c:v>
                </c:pt>
                <c:pt idx="867">
                  <c:v>102312232.33000004</c:v>
                </c:pt>
                <c:pt idx="868">
                  <c:v>102312232.33000004</c:v>
                </c:pt>
                <c:pt idx="869">
                  <c:v>102312742.33000004</c:v>
                </c:pt>
                <c:pt idx="870">
                  <c:v>102312742.33000004</c:v>
                </c:pt>
                <c:pt idx="871">
                  <c:v>102354859.70000005</c:v>
                </c:pt>
                <c:pt idx="872">
                  <c:v>102388354.99000005</c:v>
                </c:pt>
                <c:pt idx="873">
                  <c:v>102507482.49000005</c:v>
                </c:pt>
                <c:pt idx="874">
                  <c:v>102507482.49000005</c:v>
                </c:pt>
                <c:pt idx="875">
                  <c:v>102507482.49000005</c:v>
                </c:pt>
                <c:pt idx="876">
                  <c:v>102839249.96000005</c:v>
                </c:pt>
                <c:pt idx="877">
                  <c:v>102839249.96000005</c:v>
                </c:pt>
                <c:pt idx="878">
                  <c:v>104743235.28000005</c:v>
                </c:pt>
                <c:pt idx="879">
                  <c:v>105265722.03000005</c:v>
                </c:pt>
                <c:pt idx="880">
                  <c:v>105650194.68000005</c:v>
                </c:pt>
                <c:pt idx="881">
                  <c:v>105650194.68000005</c:v>
                </c:pt>
                <c:pt idx="882">
                  <c:v>105650194.68000005</c:v>
                </c:pt>
                <c:pt idx="883">
                  <c:v>105650194.68000005</c:v>
                </c:pt>
                <c:pt idx="884">
                  <c:v>105650194.68000005</c:v>
                </c:pt>
                <c:pt idx="885">
                  <c:v>105650194.68000005</c:v>
                </c:pt>
                <c:pt idx="886">
                  <c:v>105717632.12000005</c:v>
                </c:pt>
                <c:pt idx="887">
                  <c:v>105719347.05000006</c:v>
                </c:pt>
                <c:pt idx="888">
                  <c:v>105719347.05000006</c:v>
                </c:pt>
                <c:pt idx="889">
                  <c:v>105719347.05000006</c:v>
                </c:pt>
                <c:pt idx="890">
                  <c:v>105997597.21000005</c:v>
                </c:pt>
                <c:pt idx="891">
                  <c:v>106718218.95000005</c:v>
                </c:pt>
                <c:pt idx="892">
                  <c:v>106874183.07000005</c:v>
                </c:pt>
                <c:pt idx="893">
                  <c:v>108171622.42000005</c:v>
                </c:pt>
                <c:pt idx="894">
                  <c:v>108371449.40000005</c:v>
                </c:pt>
                <c:pt idx="895">
                  <c:v>108371449.40000005</c:v>
                </c:pt>
                <c:pt idx="896">
                  <c:v>108371449.40000005</c:v>
                </c:pt>
                <c:pt idx="897">
                  <c:v>108643874.40000005</c:v>
                </c:pt>
                <c:pt idx="898">
                  <c:v>108643874.40000005</c:v>
                </c:pt>
                <c:pt idx="899">
                  <c:v>108643874.40000005</c:v>
                </c:pt>
                <c:pt idx="900">
                  <c:v>108643874.40000005</c:v>
                </c:pt>
                <c:pt idx="901">
                  <c:v>108643874.40000005</c:v>
                </c:pt>
                <c:pt idx="902">
                  <c:v>108643874.40000005</c:v>
                </c:pt>
                <c:pt idx="903">
                  <c:v>108643874.40000005</c:v>
                </c:pt>
                <c:pt idx="904">
                  <c:v>108643874.40000005</c:v>
                </c:pt>
                <c:pt idx="905">
                  <c:v>108643874.40000005</c:v>
                </c:pt>
                <c:pt idx="906">
                  <c:v>108643874.40000005</c:v>
                </c:pt>
                <c:pt idx="907">
                  <c:v>108643874.40000005</c:v>
                </c:pt>
                <c:pt idx="908">
                  <c:v>108643874.40000005</c:v>
                </c:pt>
                <c:pt idx="909">
                  <c:v>108643874.40000005</c:v>
                </c:pt>
                <c:pt idx="910">
                  <c:v>108643874.40000005</c:v>
                </c:pt>
                <c:pt idx="911">
                  <c:v>108643874.40000005</c:v>
                </c:pt>
                <c:pt idx="912">
                  <c:v>108643874.40000005</c:v>
                </c:pt>
                <c:pt idx="913">
                  <c:v>108643874.40000005</c:v>
                </c:pt>
                <c:pt idx="914">
                  <c:v>108643874.40000005</c:v>
                </c:pt>
                <c:pt idx="915">
                  <c:v>108643874.40000005</c:v>
                </c:pt>
                <c:pt idx="916">
                  <c:v>108643874.40000005</c:v>
                </c:pt>
                <c:pt idx="917">
                  <c:v>108643874.40000005</c:v>
                </c:pt>
                <c:pt idx="918">
                  <c:v>108643874.40000005</c:v>
                </c:pt>
                <c:pt idx="919">
                  <c:v>108643874.40000005</c:v>
                </c:pt>
                <c:pt idx="920">
                  <c:v>108643874.40000005</c:v>
                </c:pt>
                <c:pt idx="921">
                  <c:v>108643874.40000005</c:v>
                </c:pt>
                <c:pt idx="922">
                  <c:v>108643874.40000005</c:v>
                </c:pt>
                <c:pt idx="923">
                  <c:v>108643874.40000005</c:v>
                </c:pt>
                <c:pt idx="924">
                  <c:v>108643874.40000005</c:v>
                </c:pt>
                <c:pt idx="925">
                  <c:v>108643874.40000005</c:v>
                </c:pt>
                <c:pt idx="926">
                  <c:v>108643874.40000005</c:v>
                </c:pt>
                <c:pt idx="927">
                  <c:v>108643874.40000005</c:v>
                </c:pt>
                <c:pt idx="928">
                  <c:v>108643874.40000005</c:v>
                </c:pt>
                <c:pt idx="929">
                  <c:v>108643874.40000005</c:v>
                </c:pt>
                <c:pt idx="930">
                  <c:v>108643874.40000005</c:v>
                </c:pt>
                <c:pt idx="931">
                  <c:v>108643874.40000005</c:v>
                </c:pt>
                <c:pt idx="932">
                  <c:v>108643874.40000005</c:v>
                </c:pt>
                <c:pt idx="933">
                  <c:v>108643874.40000005</c:v>
                </c:pt>
                <c:pt idx="934">
                  <c:v>108643874.40000005</c:v>
                </c:pt>
                <c:pt idx="935">
                  <c:v>108643874.40000005</c:v>
                </c:pt>
                <c:pt idx="936">
                  <c:v>108643874.40000005</c:v>
                </c:pt>
                <c:pt idx="937">
                  <c:v>108643874.40000005</c:v>
                </c:pt>
                <c:pt idx="938">
                  <c:v>108643874.40000005</c:v>
                </c:pt>
                <c:pt idx="939">
                  <c:v>108643874.40000005</c:v>
                </c:pt>
                <c:pt idx="940">
                  <c:v>108643874.40000005</c:v>
                </c:pt>
                <c:pt idx="941">
                  <c:v>108643874.40000005</c:v>
                </c:pt>
                <c:pt idx="942">
                  <c:v>108643874.40000005</c:v>
                </c:pt>
                <c:pt idx="943">
                  <c:v>108643874.40000005</c:v>
                </c:pt>
                <c:pt idx="944">
                  <c:v>108643874.40000005</c:v>
                </c:pt>
                <c:pt idx="945">
                  <c:v>108643874.40000005</c:v>
                </c:pt>
              </c:numCache>
            </c:numRef>
          </c:val>
          <c:smooth val="0"/>
        </c:ser>
        <c:ser>
          <c:idx val="5"/>
          <c:order val="8"/>
          <c:tx>
            <c:strRef>
              <c:f>'údaje + graf'!$J$1</c:f>
              <c:strCache>
                <c:ptCount val="1"/>
                <c:pt idx="0">
                  <c:v>Čerpanie (EÚ, kumulatív)</c:v>
                </c:pt>
              </c:strCache>
            </c:strRef>
          </c:tx>
          <c:spPr>
            <a:ln w="28575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'údaje + graf'!$A$2:$A$947</c:f>
              <c:numCache>
                <c:formatCode>[$-41B]mmmm\ yy;@</c:formatCode>
                <c:ptCount val="946"/>
                <c:pt idx="0">
                  <c:v>42125</c:v>
                </c:pt>
                <c:pt idx="1">
                  <c:v>42126</c:v>
                </c:pt>
                <c:pt idx="2">
                  <c:v>42127</c:v>
                </c:pt>
                <c:pt idx="3">
                  <c:v>42128</c:v>
                </c:pt>
                <c:pt idx="4">
                  <c:v>42129</c:v>
                </c:pt>
                <c:pt idx="5">
                  <c:v>42130</c:v>
                </c:pt>
                <c:pt idx="6">
                  <c:v>42131</c:v>
                </c:pt>
                <c:pt idx="7">
                  <c:v>42132</c:v>
                </c:pt>
                <c:pt idx="8">
                  <c:v>42133</c:v>
                </c:pt>
                <c:pt idx="9">
                  <c:v>42134</c:v>
                </c:pt>
                <c:pt idx="10">
                  <c:v>42135</c:v>
                </c:pt>
                <c:pt idx="11">
                  <c:v>42136</c:v>
                </c:pt>
                <c:pt idx="12">
                  <c:v>42137</c:v>
                </c:pt>
                <c:pt idx="13">
                  <c:v>42138</c:v>
                </c:pt>
                <c:pt idx="14">
                  <c:v>42139</c:v>
                </c:pt>
                <c:pt idx="15">
                  <c:v>42140</c:v>
                </c:pt>
                <c:pt idx="16">
                  <c:v>42141</c:v>
                </c:pt>
                <c:pt idx="17">
                  <c:v>42142</c:v>
                </c:pt>
                <c:pt idx="18">
                  <c:v>42143</c:v>
                </c:pt>
                <c:pt idx="19">
                  <c:v>42144</c:v>
                </c:pt>
                <c:pt idx="20">
                  <c:v>42145</c:v>
                </c:pt>
                <c:pt idx="21">
                  <c:v>42146</c:v>
                </c:pt>
                <c:pt idx="22">
                  <c:v>42147</c:v>
                </c:pt>
                <c:pt idx="23">
                  <c:v>42148</c:v>
                </c:pt>
                <c:pt idx="24">
                  <c:v>42149</c:v>
                </c:pt>
                <c:pt idx="25">
                  <c:v>42150</c:v>
                </c:pt>
                <c:pt idx="26">
                  <c:v>42151</c:v>
                </c:pt>
                <c:pt idx="27">
                  <c:v>42152</c:v>
                </c:pt>
                <c:pt idx="28">
                  <c:v>42153</c:v>
                </c:pt>
                <c:pt idx="29">
                  <c:v>42154</c:v>
                </c:pt>
                <c:pt idx="30">
                  <c:v>42155</c:v>
                </c:pt>
                <c:pt idx="31">
                  <c:v>42156</c:v>
                </c:pt>
                <c:pt idx="32">
                  <c:v>42157</c:v>
                </c:pt>
                <c:pt idx="33">
                  <c:v>42158</c:v>
                </c:pt>
                <c:pt idx="34">
                  <c:v>42159</c:v>
                </c:pt>
                <c:pt idx="35">
                  <c:v>42160</c:v>
                </c:pt>
                <c:pt idx="36">
                  <c:v>42161</c:v>
                </c:pt>
                <c:pt idx="37">
                  <c:v>42162</c:v>
                </c:pt>
                <c:pt idx="38">
                  <c:v>42163</c:v>
                </c:pt>
                <c:pt idx="39">
                  <c:v>42164</c:v>
                </c:pt>
                <c:pt idx="40">
                  <c:v>42165</c:v>
                </c:pt>
                <c:pt idx="41">
                  <c:v>42166</c:v>
                </c:pt>
                <c:pt idx="42">
                  <c:v>42167</c:v>
                </c:pt>
                <c:pt idx="43">
                  <c:v>42168</c:v>
                </c:pt>
                <c:pt idx="44">
                  <c:v>42169</c:v>
                </c:pt>
                <c:pt idx="45">
                  <c:v>42170</c:v>
                </c:pt>
                <c:pt idx="46">
                  <c:v>42171</c:v>
                </c:pt>
                <c:pt idx="47">
                  <c:v>42172</c:v>
                </c:pt>
                <c:pt idx="48">
                  <c:v>42173</c:v>
                </c:pt>
                <c:pt idx="49">
                  <c:v>42174</c:v>
                </c:pt>
                <c:pt idx="50">
                  <c:v>42175</c:v>
                </c:pt>
                <c:pt idx="51">
                  <c:v>42176</c:v>
                </c:pt>
                <c:pt idx="52">
                  <c:v>42177</c:v>
                </c:pt>
                <c:pt idx="53">
                  <c:v>42178</c:v>
                </c:pt>
                <c:pt idx="54">
                  <c:v>42179</c:v>
                </c:pt>
                <c:pt idx="55">
                  <c:v>42180</c:v>
                </c:pt>
                <c:pt idx="56">
                  <c:v>42181</c:v>
                </c:pt>
                <c:pt idx="57">
                  <c:v>42182</c:v>
                </c:pt>
                <c:pt idx="58">
                  <c:v>42183</c:v>
                </c:pt>
                <c:pt idx="59">
                  <c:v>42184</c:v>
                </c:pt>
                <c:pt idx="60">
                  <c:v>42185</c:v>
                </c:pt>
                <c:pt idx="61">
                  <c:v>42186</c:v>
                </c:pt>
                <c:pt idx="62">
                  <c:v>42187</c:v>
                </c:pt>
                <c:pt idx="63">
                  <c:v>42188</c:v>
                </c:pt>
                <c:pt idx="64">
                  <c:v>42189</c:v>
                </c:pt>
                <c:pt idx="65">
                  <c:v>42190</c:v>
                </c:pt>
                <c:pt idx="66">
                  <c:v>42191</c:v>
                </c:pt>
                <c:pt idx="67">
                  <c:v>42192</c:v>
                </c:pt>
                <c:pt idx="68">
                  <c:v>42193</c:v>
                </c:pt>
                <c:pt idx="69">
                  <c:v>42194</c:v>
                </c:pt>
                <c:pt idx="70">
                  <c:v>42195</c:v>
                </c:pt>
                <c:pt idx="71">
                  <c:v>42196</c:v>
                </c:pt>
                <c:pt idx="72">
                  <c:v>42197</c:v>
                </c:pt>
                <c:pt idx="73">
                  <c:v>42198</c:v>
                </c:pt>
                <c:pt idx="74">
                  <c:v>42199</c:v>
                </c:pt>
                <c:pt idx="75">
                  <c:v>42200</c:v>
                </c:pt>
                <c:pt idx="76">
                  <c:v>42201</c:v>
                </c:pt>
                <c:pt idx="77">
                  <c:v>42202</c:v>
                </c:pt>
                <c:pt idx="78">
                  <c:v>42203</c:v>
                </c:pt>
                <c:pt idx="79">
                  <c:v>42204</c:v>
                </c:pt>
                <c:pt idx="80">
                  <c:v>42205</c:v>
                </c:pt>
                <c:pt idx="81">
                  <c:v>42206</c:v>
                </c:pt>
                <c:pt idx="82">
                  <c:v>42207</c:v>
                </c:pt>
                <c:pt idx="83">
                  <c:v>42208</c:v>
                </c:pt>
                <c:pt idx="84">
                  <c:v>42209</c:v>
                </c:pt>
                <c:pt idx="85">
                  <c:v>42210</c:v>
                </c:pt>
                <c:pt idx="86">
                  <c:v>42211</c:v>
                </c:pt>
                <c:pt idx="87">
                  <c:v>42212</c:v>
                </c:pt>
                <c:pt idx="88">
                  <c:v>42213</c:v>
                </c:pt>
                <c:pt idx="89">
                  <c:v>42214</c:v>
                </c:pt>
                <c:pt idx="90">
                  <c:v>42215</c:v>
                </c:pt>
                <c:pt idx="91">
                  <c:v>42216</c:v>
                </c:pt>
                <c:pt idx="92">
                  <c:v>42217</c:v>
                </c:pt>
                <c:pt idx="93">
                  <c:v>42218</c:v>
                </c:pt>
                <c:pt idx="94">
                  <c:v>42219</c:v>
                </c:pt>
                <c:pt idx="95">
                  <c:v>42220</c:v>
                </c:pt>
                <c:pt idx="96">
                  <c:v>42221</c:v>
                </c:pt>
                <c:pt idx="97">
                  <c:v>42222</c:v>
                </c:pt>
                <c:pt idx="98">
                  <c:v>42223</c:v>
                </c:pt>
                <c:pt idx="99">
                  <c:v>42224</c:v>
                </c:pt>
                <c:pt idx="100">
                  <c:v>42225</c:v>
                </c:pt>
                <c:pt idx="101">
                  <c:v>42226</c:v>
                </c:pt>
                <c:pt idx="102">
                  <c:v>42227</c:v>
                </c:pt>
                <c:pt idx="103">
                  <c:v>42228</c:v>
                </c:pt>
                <c:pt idx="104">
                  <c:v>42229</c:v>
                </c:pt>
                <c:pt idx="105">
                  <c:v>42230</c:v>
                </c:pt>
                <c:pt idx="106">
                  <c:v>42231</c:v>
                </c:pt>
                <c:pt idx="107">
                  <c:v>42232</c:v>
                </c:pt>
                <c:pt idx="108">
                  <c:v>42233</c:v>
                </c:pt>
                <c:pt idx="109">
                  <c:v>42234</c:v>
                </c:pt>
                <c:pt idx="110">
                  <c:v>42235</c:v>
                </c:pt>
                <c:pt idx="111">
                  <c:v>42236</c:v>
                </c:pt>
                <c:pt idx="112">
                  <c:v>42237</c:v>
                </c:pt>
                <c:pt idx="113">
                  <c:v>42238</c:v>
                </c:pt>
                <c:pt idx="114">
                  <c:v>42239</c:v>
                </c:pt>
                <c:pt idx="115">
                  <c:v>42240</c:v>
                </c:pt>
                <c:pt idx="116">
                  <c:v>42241</c:v>
                </c:pt>
                <c:pt idx="117">
                  <c:v>42242</c:v>
                </c:pt>
                <c:pt idx="118">
                  <c:v>42243</c:v>
                </c:pt>
                <c:pt idx="119">
                  <c:v>42244</c:v>
                </c:pt>
                <c:pt idx="120">
                  <c:v>42245</c:v>
                </c:pt>
                <c:pt idx="121">
                  <c:v>42246</c:v>
                </c:pt>
                <c:pt idx="122">
                  <c:v>42247</c:v>
                </c:pt>
                <c:pt idx="123">
                  <c:v>42248</c:v>
                </c:pt>
                <c:pt idx="124">
                  <c:v>42249</c:v>
                </c:pt>
                <c:pt idx="125">
                  <c:v>42250</c:v>
                </c:pt>
                <c:pt idx="126">
                  <c:v>42251</c:v>
                </c:pt>
                <c:pt idx="127">
                  <c:v>42252</c:v>
                </c:pt>
                <c:pt idx="128">
                  <c:v>42253</c:v>
                </c:pt>
                <c:pt idx="129">
                  <c:v>42254</c:v>
                </c:pt>
                <c:pt idx="130">
                  <c:v>42255</c:v>
                </c:pt>
                <c:pt idx="131">
                  <c:v>42256</c:v>
                </c:pt>
                <c:pt idx="132">
                  <c:v>42257</c:v>
                </c:pt>
                <c:pt idx="133">
                  <c:v>42258</c:v>
                </c:pt>
                <c:pt idx="134">
                  <c:v>42259</c:v>
                </c:pt>
                <c:pt idx="135">
                  <c:v>42260</c:v>
                </c:pt>
                <c:pt idx="136">
                  <c:v>42261</c:v>
                </c:pt>
                <c:pt idx="137">
                  <c:v>42262</c:v>
                </c:pt>
                <c:pt idx="138">
                  <c:v>42263</c:v>
                </c:pt>
                <c:pt idx="139">
                  <c:v>42264</c:v>
                </c:pt>
                <c:pt idx="140">
                  <c:v>42265</c:v>
                </c:pt>
                <c:pt idx="141">
                  <c:v>42266</c:v>
                </c:pt>
                <c:pt idx="142">
                  <c:v>42267</c:v>
                </c:pt>
                <c:pt idx="143">
                  <c:v>42268</c:v>
                </c:pt>
                <c:pt idx="144">
                  <c:v>42269</c:v>
                </c:pt>
                <c:pt idx="145">
                  <c:v>42270</c:v>
                </c:pt>
                <c:pt idx="146">
                  <c:v>42271</c:v>
                </c:pt>
                <c:pt idx="147">
                  <c:v>42272</c:v>
                </c:pt>
                <c:pt idx="148">
                  <c:v>42273</c:v>
                </c:pt>
                <c:pt idx="149">
                  <c:v>42274</c:v>
                </c:pt>
                <c:pt idx="150">
                  <c:v>42275</c:v>
                </c:pt>
                <c:pt idx="151">
                  <c:v>42276</c:v>
                </c:pt>
                <c:pt idx="152">
                  <c:v>42277</c:v>
                </c:pt>
                <c:pt idx="153">
                  <c:v>42278</c:v>
                </c:pt>
                <c:pt idx="154">
                  <c:v>42279</c:v>
                </c:pt>
                <c:pt idx="155">
                  <c:v>42280</c:v>
                </c:pt>
                <c:pt idx="156">
                  <c:v>42281</c:v>
                </c:pt>
                <c:pt idx="157">
                  <c:v>42282</c:v>
                </c:pt>
                <c:pt idx="158">
                  <c:v>42283</c:v>
                </c:pt>
                <c:pt idx="159">
                  <c:v>42284</c:v>
                </c:pt>
                <c:pt idx="160">
                  <c:v>42285</c:v>
                </c:pt>
                <c:pt idx="161">
                  <c:v>42286</c:v>
                </c:pt>
                <c:pt idx="162">
                  <c:v>42287</c:v>
                </c:pt>
                <c:pt idx="163">
                  <c:v>42288</c:v>
                </c:pt>
                <c:pt idx="164">
                  <c:v>42289</c:v>
                </c:pt>
                <c:pt idx="165">
                  <c:v>42290</c:v>
                </c:pt>
                <c:pt idx="166">
                  <c:v>42291</c:v>
                </c:pt>
                <c:pt idx="167">
                  <c:v>42292</c:v>
                </c:pt>
                <c:pt idx="168">
                  <c:v>42293</c:v>
                </c:pt>
                <c:pt idx="169">
                  <c:v>42294</c:v>
                </c:pt>
                <c:pt idx="170">
                  <c:v>42295</c:v>
                </c:pt>
                <c:pt idx="171">
                  <c:v>42296</c:v>
                </c:pt>
                <c:pt idx="172">
                  <c:v>42297</c:v>
                </c:pt>
                <c:pt idx="173">
                  <c:v>42298</c:v>
                </c:pt>
                <c:pt idx="174">
                  <c:v>42299</c:v>
                </c:pt>
                <c:pt idx="175">
                  <c:v>42300</c:v>
                </c:pt>
                <c:pt idx="176">
                  <c:v>42301</c:v>
                </c:pt>
                <c:pt idx="177">
                  <c:v>42302</c:v>
                </c:pt>
                <c:pt idx="178">
                  <c:v>42303</c:v>
                </c:pt>
                <c:pt idx="179">
                  <c:v>42304</c:v>
                </c:pt>
                <c:pt idx="180">
                  <c:v>42305</c:v>
                </c:pt>
                <c:pt idx="181">
                  <c:v>42306</c:v>
                </c:pt>
                <c:pt idx="182">
                  <c:v>42307</c:v>
                </c:pt>
                <c:pt idx="183">
                  <c:v>42308</c:v>
                </c:pt>
                <c:pt idx="184">
                  <c:v>42309</c:v>
                </c:pt>
                <c:pt idx="185">
                  <c:v>42310</c:v>
                </c:pt>
                <c:pt idx="186">
                  <c:v>42311</c:v>
                </c:pt>
                <c:pt idx="187">
                  <c:v>42312</c:v>
                </c:pt>
                <c:pt idx="188">
                  <c:v>42313</c:v>
                </c:pt>
                <c:pt idx="189">
                  <c:v>42314</c:v>
                </c:pt>
                <c:pt idx="190">
                  <c:v>42315</c:v>
                </c:pt>
                <c:pt idx="191">
                  <c:v>42316</c:v>
                </c:pt>
                <c:pt idx="192">
                  <c:v>42317</c:v>
                </c:pt>
                <c:pt idx="193">
                  <c:v>42318</c:v>
                </c:pt>
                <c:pt idx="194">
                  <c:v>42349</c:v>
                </c:pt>
                <c:pt idx="195">
                  <c:v>42350</c:v>
                </c:pt>
                <c:pt idx="196">
                  <c:v>42351</c:v>
                </c:pt>
                <c:pt idx="197">
                  <c:v>42352</c:v>
                </c:pt>
                <c:pt idx="198">
                  <c:v>42353</c:v>
                </c:pt>
                <c:pt idx="199">
                  <c:v>42354</c:v>
                </c:pt>
                <c:pt idx="200">
                  <c:v>42355</c:v>
                </c:pt>
                <c:pt idx="201">
                  <c:v>42356</c:v>
                </c:pt>
                <c:pt idx="202">
                  <c:v>42357</c:v>
                </c:pt>
                <c:pt idx="203">
                  <c:v>42358</c:v>
                </c:pt>
                <c:pt idx="204">
                  <c:v>42359</c:v>
                </c:pt>
                <c:pt idx="205">
                  <c:v>42360</c:v>
                </c:pt>
                <c:pt idx="206">
                  <c:v>42361</c:v>
                </c:pt>
                <c:pt idx="207">
                  <c:v>42362</c:v>
                </c:pt>
                <c:pt idx="208">
                  <c:v>42363</c:v>
                </c:pt>
                <c:pt idx="209">
                  <c:v>42364</c:v>
                </c:pt>
                <c:pt idx="210">
                  <c:v>42365</c:v>
                </c:pt>
                <c:pt idx="211">
                  <c:v>42366</c:v>
                </c:pt>
                <c:pt idx="212">
                  <c:v>42367</c:v>
                </c:pt>
                <c:pt idx="213">
                  <c:v>42368</c:v>
                </c:pt>
                <c:pt idx="214">
                  <c:v>42369</c:v>
                </c:pt>
                <c:pt idx="215">
                  <c:v>42370</c:v>
                </c:pt>
                <c:pt idx="216">
                  <c:v>42371</c:v>
                </c:pt>
                <c:pt idx="217">
                  <c:v>42372</c:v>
                </c:pt>
                <c:pt idx="218">
                  <c:v>42373</c:v>
                </c:pt>
                <c:pt idx="219">
                  <c:v>42374</c:v>
                </c:pt>
                <c:pt idx="220">
                  <c:v>42375</c:v>
                </c:pt>
                <c:pt idx="221">
                  <c:v>42376</c:v>
                </c:pt>
                <c:pt idx="222">
                  <c:v>42377</c:v>
                </c:pt>
                <c:pt idx="223">
                  <c:v>42378</c:v>
                </c:pt>
                <c:pt idx="224">
                  <c:v>42379</c:v>
                </c:pt>
                <c:pt idx="225">
                  <c:v>42380</c:v>
                </c:pt>
                <c:pt idx="226">
                  <c:v>42381</c:v>
                </c:pt>
                <c:pt idx="227">
                  <c:v>42382</c:v>
                </c:pt>
                <c:pt idx="228">
                  <c:v>42383</c:v>
                </c:pt>
                <c:pt idx="229">
                  <c:v>42384</c:v>
                </c:pt>
                <c:pt idx="230">
                  <c:v>42385</c:v>
                </c:pt>
                <c:pt idx="231">
                  <c:v>42386</c:v>
                </c:pt>
                <c:pt idx="232">
                  <c:v>42387</c:v>
                </c:pt>
                <c:pt idx="233">
                  <c:v>42388</c:v>
                </c:pt>
                <c:pt idx="234">
                  <c:v>42389</c:v>
                </c:pt>
                <c:pt idx="235">
                  <c:v>42390</c:v>
                </c:pt>
                <c:pt idx="236">
                  <c:v>42391</c:v>
                </c:pt>
                <c:pt idx="237">
                  <c:v>42392</c:v>
                </c:pt>
                <c:pt idx="238">
                  <c:v>42393</c:v>
                </c:pt>
                <c:pt idx="239">
                  <c:v>42394</c:v>
                </c:pt>
                <c:pt idx="240">
                  <c:v>42395</c:v>
                </c:pt>
                <c:pt idx="241">
                  <c:v>42396</c:v>
                </c:pt>
                <c:pt idx="242">
                  <c:v>42397</c:v>
                </c:pt>
                <c:pt idx="243">
                  <c:v>42398</c:v>
                </c:pt>
                <c:pt idx="244">
                  <c:v>42399</c:v>
                </c:pt>
                <c:pt idx="245">
                  <c:v>42400</c:v>
                </c:pt>
                <c:pt idx="246">
                  <c:v>42401</c:v>
                </c:pt>
                <c:pt idx="247">
                  <c:v>42402</c:v>
                </c:pt>
                <c:pt idx="248">
                  <c:v>42403</c:v>
                </c:pt>
                <c:pt idx="249">
                  <c:v>42404</c:v>
                </c:pt>
                <c:pt idx="250">
                  <c:v>42405</c:v>
                </c:pt>
                <c:pt idx="251">
                  <c:v>42406</c:v>
                </c:pt>
                <c:pt idx="252">
                  <c:v>42407</c:v>
                </c:pt>
                <c:pt idx="253">
                  <c:v>42408</c:v>
                </c:pt>
                <c:pt idx="254">
                  <c:v>42409</c:v>
                </c:pt>
                <c:pt idx="255">
                  <c:v>42410</c:v>
                </c:pt>
                <c:pt idx="256">
                  <c:v>42411</c:v>
                </c:pt>
                <c:pt idx="257">
                  <c:v>42412</c:v>
                </c:pt>
                <c:pt idx="258">
                  <c:v>42413</c:v>
                </c:pt>
                <c:pt idx="259">
                  <c:v>42414</c:v>
                </c:pt>
                <c:pt idx="260">
                  <c:v>42415</c:v>
                </c:pt>
                <c:pt idx="261">
                  <c:v>42416</c:v>
                </c:pt>
                <c:pt idx="262">
                  <c:v>42417</c:v>
                </c:pt>
                <c:pt idx="263">
                  <c:v>42418</c:v>
                </c:pt>
                <c:pt idx="264">
                  <c:v>42419</c:v>
                </c:pt>
                <c:pt idx="265">
                  <c:v>42420</c:v>
                </c:pt>
                <c:pt idx="266">
                  <c:v>42421</c:v>
                </c:pt>
                <c:pt idx="267">
                  <c:v>42422</c:v>
                </c:pt>
                <c:pt idx="268">
                  <c:v>42423</c:v>
                </c:pt>
                <c:pt idx="269">
                  <c:v>42424</c:v>
                </c:pt>
                <c:pt idx="270">
                  <c:v>42425</c:v>
                </c:pt>
                <c:pt idx="271">
                  <c:v>42426</c:v>
                </c:pt>
                <c:pt idx="272">
                  <c:v>42427</c:v>
                </c:pt>
                <c:pt idx="273">
                  <c:v>42428</c:v>
                </c:pt>
                <c:pt idx="274">
                  <c:v>42429</c:v>
                </c:pt>
                <c:pt idx="275">
                  <c:v>42430</c:v>
                </c:pt>
                <c:pt idx="276">
                  <c:v>42431</c:v>
                </c:pt>
                <c:pt idx="277">
                  <c:v>42432</c:v>
                </c:pt>
                <c:pt idx="278">
                  <c:v>42433</c:v>
                </c:pt>
                <c:pt idx="279">
                  <c:v>42434</c:v>
                </c:pt>
                <c:pt idx="280">
                  <c:v>42435</c:v>
                </c:pt>
                <c:pt idx="281">
                  <c:v>42436</c:v>
                </c:pt>
                <c:pt idx="282">
                  <c:v>42437</c:v>
                </c:pt>
                <c:pt idx="283">
                  <c:v>42438</c:v>
                </c:pt>
                <c:pt idx="284">
                  <c:v>42439</c:v>
                </c:pt>
                <c:pt idx="285">
                  <c:v>42440</c:v>
                </c:pt>
                <c:pt idx="286">
                  <c:v>42441</c:v>
                </c:pt>
                <c:pt idx="287">
                  <c:v>42442</c:v>
                </c:pt>
                <c:pt idx="288">
                  <c:v>42443</c:v>
                </c:pt>
                <c:pt idx="289">
                  <c:v>42444</c:v>
                </c:pt>
                <c:pt idx="290">
                  <c:v>42445</c:v>
                </c:pt>
                <c:pt idx="291">
                  <c:v>42446</c:v>
                </c:pt>
                <c:pt idx="292">
                  <c:v>42447</c:v>
                </c:pt>
                <c:pt idx="293">
                  <c:v>42448</c:v>
                </c:pt>
                <c:pt idx="294">
                  <c:v>42449</c:v>
                </c:pt>
                <c:pt idx="295">
                  <c:v>42450</c:v>
                </c:pt>
                <c:pt idx="296">
                  <c:v>42451</c:v>
                </c:pt>
                <c:pt idx="297">
                  <c:v>42452</c:v>
                </c:pt>
                <c:pt idx="298">
                  <c:v>42453</c:v>
                </c:pt>
                <c:pt idx="299">
                  <c:v>42454</c:v>
                </c:pt>
                <c:pt idx="300">
                  <c:v>42455</c:v>
                </c:pt>
                <c:pt idx="301">
                  <c:v>42456</c:v>
                </c:pt>
                <c:pt idx="302">
                  <c:v>42457</c:v>
                </c:pt>
                <c:pt idx="303">
                  <c:v>42458</c:v>
                </c:pt>
                <c:pt idx="304">
                  <c:v>42459</c:v>
                </c:pt>
                <c:pt idx="305">
                  <c:v>42460</c:v>
                </c:pt>
                <c:pt idx="306">
                  <c:v>42461</c:v>
                </c:pt>
                <c:pt idx="307">
                  <c:v>42462</c:v>
                </c:pt>
                <c:pt idx="308">
                  <c:v>42463</c:v>
                </c:pt>
                <c:pt idx="309">
                  <c:v>42464</c:v>
                </c:pt>
                <c:pt idx="310">
                  <c:v>42465</c:v>
                </c:pt>
                <c:pt idx="311">
                  <c:v>42466</c:v>
                </c:pt>
                <c:pt idx="312">
                  <c:v>42467</c:v>
                </c:pt>
                <c:pt idx="313">
                  <c:v>42468</c:v>
                </c:pt>
                <c:pt idx="314">
                  <c:v>42469</c:v>
                </c:pt>
                <c:pt idx="315">
                  <c:v>42470</c:v>
                </c:pt>
                <c:pt idx="316">
                  <c:v>42471</c:v>
                </c:pt>
                <c:pt idx="317">
                  <c:v>42472</c:v>
                </c:pt>
                <c:pt idx="318">
                  <c:v>42473</c:v>
                </c:pt>
                <c:pt idx="319">
                  <c:v>42474</c:v>
                </c:pt>
                <c:pt idx="320">
                  <c:v>42475</c:v>
                </c:pt>
                <c:pt idx="321">
                  <c:v>42476</c:v>
                </c:pt>
                <c:pt idx="322">
                  <c:v>42477</c:v>
                </c:pt>
                <c:pt idx="323">
                  <c:v>42478</c:v>
                </c:pt>
                <c:pt idx="324">
                  <c:v>42479</c:v>
                </c:pt>
                <c:pt idx="325">
                  <c:v>42480</c:v>
                </c:pt>
                <c:pt idx="326">
                  <c:v>42481</c:v>
                </c:pt>
                <c:pt idx="327">
                  <c:v>42482</c:v>
                </c:pt>
                <c:pt idx="328">
                  <c:v>42483</c:v>
                </c:pt>
                <c:pt idx="329">
                  <c:v>42484</c:v>
                </c:pt>
                <c:pt idx="330">
                  <c:v>42485</c:v>
                </c:pt>
                <c:pt idx="331">
                  <c:v>42486</c:v>
                </c:pt>
                <c:pt idx="332">
                  <c:v>42487</c:v>
                </c:pt>
                <c:pt idx="333">
                  <c:v>42488</c:v>
                </c:pt>
                <c:pt idx="334">
                  <c:v>42489</c:v>
                </c:pt>
                <c:pt idx="335">
                  <c:v>42490</c:v>
                </c:pt>
                <c:pt idx="336">
                  <c:v>42491</c:v>
                </c:pt>
                <c:pt idx="337">
                  <c:v>42492</c:v>
                </c:pt>
                <c:pt idx="338">
                  <c:v>42493</c:v>
                </c:pt>
                <c:pt idx="339">
                  <c:v>42494</c:v>
                </c:pt>
                <c:pt idx="340">
                  <c:v>42495</c:v>
                </c:pt>
                <c:pt idx="341">
                  <c:v>42496</c:v>
                </c:pt>
                <c:pt idx="342">
                  <c:v>42497</c:v>
                </c:pt>
                <c:pt idx="343">
                  <c:v>42498</c:v>
                </c:pt>
                <c:pt idx="344">
                  <c:v>42499</c:v>
                </c:pt>
                <c:pt idx="345">
                  <c:v>42500</c:v>
                </c:pt>
                <c:pt idx="346">
                  <c:v>42501</c:v>
                </c:pt>
                <c:pt idx="347">
                  <c:v>42502</c:v>
                </c:pt>
                <c:pt idx="348">
                  <c:v>42503</c:v>
                </c:pt>
                <c:pt idx="349">
                  <c:v>42504</c:v>
                </c:pt>
                <c:pt idx="350">
                  <c:v>42505</c:v>
                </c:pt>
                <c:pt idx="351">
                  <c:v>42506</c:v>
                </c:pt>
                <c:pt idx="352">
                  <c:v>42507</c:v>
                </c:pt>
                <c:pt idx="353">
                  <c:v>42508</c:v>
                </c:pt>
                <c:pt idx="354">
                  <c:v>42509</c:v>
                </c:pt>
                <c:pt idx="355">
                  <c:v>42510</c:v>
                </c:pt>
                <c:pt idx="356">
                  <c:v>42511</c:v>
                </c:pt>
                <c:pt idx="357">
                  <c:v>42512</c:v>
                </c:pt>
                <c:pt idx="358">
                  <c:v>42513</c:v>
                </c:pt>
                <c:pt idx="359">
                  <c:v>42514</c:v>
                </c:pt>
                <c:pt idx="360">
                  <c:v>42515</c:v>
                </c:pt>
                <c:pt idx="361">
                  <c:v>42516</c:v>
                </c:pt>
                <c:pt idx="362">
                  <c:v>42517</c:v>
                </c:pt>
                <c:pt idx="363">
                  <c:v>42518</c:v>
                </c:pt>
                <c:pt idx="364">
                  <c:v>42519</c:v>
                </c:pt>
                <c:pt idx="365">
                  <c:v>42520</c:v>
                </c:pt>
                <c:pt idx="366">
                  <c:v>42521</c:v>
                </c:pt>
                <c:pt idx="367">
                  <c:v>42522</c:v>
                </c:pt>
                <c:pt idx="368">
                  <c:v>42523</c:v>
                </c:pt>
                <c:pt idx="369">
                  <c:v>42524</c:v>
                </c:pt>
                <c:pt idx="370">
                  <c:v>42525</c:v>
                </c:pt>
                <c:pt idx="371">
                  <c:v>42526</c:v>
                </c:pt>
                <c:pt idx="372">
                  <c:v>42527</c:v>
                </c:pt>
                <c:pt idx="373">
                  <c:v>42528</c:v>
                </c:pt>
                <c:pt idx="374">
                  <c:v>42529</c:v>
                </c:pt>
                <c:pt idx="375">
                  <c:v>42530</c:v>
                </c:pt>
                <c:pt idx="376">
                  <c:v>42531</c:v>
                </c:pt>
                <c:pt idx="377">
                  <c:v>42532</c:v>
                </c:pt>
                <c:pt idx="378">
                  <c:v>42533</c:v>
                </c:pt>
                <c:pt idx="379">
                  <c:v>42534</c:v>
                </c:pt>
                <c:pt idx="380">
                  <c:v>42535</c:v>
                </c:pt>
                <c:pt idx="381">
                  <c:v>42536</c:v>
                </c:pt>
                <c:pt idx="382">
                  <c:v>42537</c:v>
                </c:pt>
                <c:pt idx="383">
                  <c:v>42538</c:v>
                </c:pt>
                <c:pt idx="384">
                  <c:v>42539</c:v>
                </c:pt>
                <c:pt idx="385">
                  <c:v>42540</c:v>
                </c:pt>
                <c:pt idx="386">
                  <c:v>42541</c:v>
                </c:pt>
                <c:pt idx="387">
                  <c:v>42542</c:v>
                </c:pt>
                <c:pt idx="388">
                  <c:v>42543</c:v>
                </c:pt>
                <c:pt idx="389">
                  <c:v>42544</c:v>
                </c:pt>
                <c:pt idx="390">
                  <c:v>42545</c:v>
                </c:pt>
                <c:pt idx="391">
                  <c:v>42546</c:v>
                </c:pt>
                <c:pt idx="392">
                  <c:v>42547</c:v>
                </c:pt>
                <c:pt idx="393">
                  <c:v>42548</c:v>
                </c:pt>
                <c:pt idx="394">
                  <c:v>42549</c:v>
                </c:pt>
                <c:pt idx="395">
                  <c:v>42550</c:v>
                </c:pt>
                <c:pt idx="396">
                  <c:v>42551</c:v>
                </c:pt>
                <c:pt idx="397">
                  <c:v>42552</c:v>
                </c:pt>
                <c:pt idx="398">
                  <c:v>42553</c:v>
                </c:pt>
                <c:pt idx="399">
                  <c:v>42554</c:v>
                </c:pt>
                <c:pt idx="400">
                  <c:v>42555</c:v>
                </c:pt>
                <c:pt idx="401">
                  <c:v>42556</c:v>
                </c:pt>
                <c:pt idx="402">
                  <c:v>42557</c:v>
                </c:pt>
                <c:pt idx="403">
                  <c:v>42558</c:v>
                </c:pt>
                <c:pt idx="404">
                  <c:v>42559</c:v>
                </c:pt>
                <c:pt idx="405">
                  <c:v>42560</c:v>
                </c:pt>
                <c:pt idx="406">
                  <c:v>42561</c:v>
                </c:pt>
                <c:pt idx="407">
                  <c:v>42562</c:v>
                </c:pt>
                <c:pt idx="408">
                  <c:v>42563</c:v>
                </c:pt>
                <c:pt idx="409">
                  <c:v>42564</c:v>
                </c:pt>
                <c:pt idx="410">
                  <c:v>42565</c:v>
                </c:pt>
                <c:pt idx="411">
                  <c:v>42566</c:v>
                </c:pt>
                <c:pt idx="412">
                  <c:v>42567</c:v>
                </c:pt>
                <c:pt idx="413">
                  <c:v>42568</c:v>
                </c:pt>
                <c:pt idx="414">
                  <c:v>42569</c:v>
                </c:pt>
                <c:pt idx="415">
                  <c:v>42570</c:v>
                </c:pt>
                <c:pt idx="416">
                  <c:v>42571</c:v>
                </c:pt>
                <c:pt idx="417">
                  <c:v>42572</c:v>
                </c:pt>
                <c:pt idx="418">
                  <c:v>42573</c:v>
                </c:pt>
                <c:pt idx="419">
                  <c:v>42574</c:v>
                </c:pt>
                <c:pt idx="420">
                  <c:v>42575</c:v>
                </c:pt>
                <c:pt idx="421">
                  <c:v>42576</c:v>
                </c:pt>
                <c:pt idx="422">
                  <c:v>42577</c:v>
                </c:pt>
                <c:pt idx="423">
                  <c:v>42578</c:v>
                </c:pt>
                <c:pt idx="424">
                  <c:v>42579</c:v>
                </c:pt>
                <c:pt idx="425">
                  <c:v>42580</c:v>
                </c:pt>
                <c:pt idx="426">
                  <c:v>42581</c:v>
                </c:pt>
                <c:pt idx="427">
                  <c:v>42582</c:v>
                </c:pt>
                <c:pt idx="428">
                  <c:v>42583</c:v>
                </c:pt>
                <c:pt idx="429">
                  <c:v>42584</c:v>
                </c:pt>
                <c:pt idx="430">
                  <c:v>42585</c:v>
                </c:pt>
                <c:pt idx="431">
                  <c:v>42586</c:v>
                </c:pt>
                <c:pt idx="432">
                  <c:v>42587</c:v>
                </c:pt>
                <c:pt idx="433">
                  <c:v>42588</c:v>
                </c:pt>
                <c:pt idx="434">
                  <c:v>42589</c:v>
                </c:pt>
                <c:pt idx="435">
                  <c:v>42590</c:v>
                </c:pt>
                <c:pt idx="436">
                  <c:v>42591</c:v>
                </c:pt>
                <c:pt idx="437">
                  <c:v>42592</c:v>
                </c:pt>
                <c:pt idx="438">
                  <c:v>42593</c:v>
                </c:pt>
                <c:pt idx="439">
                  <c:v>42594</c:v>
                </c:pt>
                <c:pt idx="440">
                  <c:v>42595</c:v>
                </c:pt>
                <c:pt idx="441">
                  <c:v>42596</c:v>
                </c:pt>
                <c:pt idx="442">
                  <c:v>42597</c:v>
                </c:pt>
                <c:pt idx="443">
                  <c:v>42598</c:v>
                </c:pt>
                <c:pt idx="444">
                  <c:v>42599</c:v>
                </c:pt>
                <c:pt idx="445">
                  <c:v>42600</c:v>
                </c:pt>
                <c:pt idx="446">
                  <c:v>42601</c:v>
                </c:pt>
                <c:pt idx="447">
                  <c:v>42602</c:v>
                </c:pt>
                <c:pt idx="448">
                  <c:v>42603</c:v>
                </c:pt>
                <c:pt idx="449">
                  <c:v>42604</c:v>
                </c:pt>
                <c:pt idx="450">
                  <c:v>42605</c:v>
                </c:pt>
                <c:pt idx="451">
                  <c:v>42606</c:v>
                </c:pt>
                <c:pt idx="452">
                  <c:v>42607</c:v>
                </c:pt>
                <c:pt idx="453">
                  <c:v>42608</c:v>
                </c:pt>
                <c:pt idx="454">
                  <c:v>42609</c:v>
                </c:pt>
                <c:pt idx="455">
                  <c:v>42610</c:v>
                </c:pt>
                <c:pt idx="456">
                  <c:v>42611</c:v>
                </c:pt>
                <c:pt idx="457">
                  <c:v>42612</c:v>
                </c:pt>
                <c:pt idx="458">
                  <c:v>42613</c:v>
                </c:pt>
                <c:pt idx="459">
                  <c:v>42614</c:v>
                </c:pt>
                <c:pt idx="460">
                  <c:v>42615</c:v>
                </c:pt>
                <c:pt idx="461">
                  <c:v>42616</c:v>
                </c:pt>
                <c:pt idx="462">
                  <c:v>42617</c:v>
                </c:pt>
                <c:pt idx="463">
                  <c:v>42618</c:v>
                </c:pt>
                <c:pt idx="464">
                  <c:v>42619</c:v>
                </c:pt>
                <c:pt idx="465">
                  <c:v>42620</c:v>
                </c:pt>
                <c:pt idx="466">
                  <c:v>42621</c:v>
                </c:pt>
                <c:pt idx="467">
                  <c:v>42622</c:v>
                </c:pt>
                <c:pt idx="468">
                  <c:v>42623</c:v>
                </c:pt>
                <c:pt idx="469">
                  <c:v>42624</c:v>
                </c:pt>
                <c:pt idx="470">
                  <c:v>42625</c:v>
                </c:pt>
                <c:pt idx="471">
                  <c:v>42626</c:v>
                </c:pt>
                <c:pt idx="472">
                  <c:v>42627</c:v>
                </c:pt>
                <c:pt idx="473">
                  <c:v>42628</c:v>
                </c:pt>
                <c:pt idx="474">
                  <c:v>42629</c:v>
                </c:pt>
                <c:pt idx="475">
                  <c:v>42630</c:v>
                </c:pt>
                <c:pt idx="476">
                  <c:v>42631</c:v>
                </c:pt>
                <c:pt idx="477">
                  <c:v>42632</c:v>
                </c:pt>
                <c:pt idx="478">
                  <c:v>42633</c:v>
                </c:pt>
                <c:pt idx="479">
                  <c:v>42634</c:v>
                </c:pt>
                <c:pt idx="480">
                  <c:v>42635</c:v>
                </c:pt>
                <c:pt idx="481">
                  <c:v>42636</c:v>
                </c:pt>
                <c:pt idx="482">
                  <c:v>42637</c:v>
                </c:pt>
                <c:pt idx="483">
                  <c:v>42638</c:v>
                </c:pt>
                <c:pt idx="484">
                  <c:v>42639</c:v>
                </c:pt>
                <c:pt idx="485">
                  <c:v>42640</c:v>
                </c:pt>
                <c:pt idx="486">
                  <c:v>42641</c:v>
                </c:pt>
                <c:pt idx="487">
                  <c:v>42642</c:v>
                </c:pt>
                <c:pt idx="488">
                  <c:v>42643</c:v>
                </c:pt>
                <c:pt idx="489">
                  <c:v>42644</c:v>
                </c:pt>
                <c:pt idx="490">
                  <c:v>42645</c:v>
                </c:pt>
                <c:pt idx="491">
                  <c:v>42646</c:v>
                </c:pt>
                <c:pt idx="492">
                  <c:v>42647</c:v>
                </c:pt>
                <c:pt idx="493">
                  <c:v>42648</c:v>
                </c:pt>
                <c:pt idx="494">
                  <c:v>42649</c:v>
                </c:pt>
                <c:pt idx="495">
                  <c:v>42650</c:v>
                </c:pt>
                <c:pt idx="496">
                  <c:v>42651</c:v>
                </c:pt>
                <c:pt idx="497">
                  <c:v>42652</c:v>
                </c:pt>
                <c:pt idx="498">
                  <c:v>42653</c:v>
                </c:pt>
                <c:pt idx="499">
                  <c:v>42654</c:v>
                </c:pt>
                <c:pt idx="500">
                  <c:v>42655</c:v>
                </c:pt>
                <c:pt idx="501">
                  <c:v>42656</c:v>
                </c:pt>
                <c:pt idx="502">
                  <c:v>42657</c:v>
                </c:pt>
                <c:pt idx="503">
                  <c:v>42658</c:v>
                </c:pt>
                <c:pt idx="504">
                  <c:v>42659</c:v>
                </c:pt>
                <c:pt idx="505">
                  <c:v>42660</c:v>
                </c:pt>
                <c:pt idx="506">
                  <c:v>42661</c:v>
                </c:pt>
                <c:pt idx="507">
                  <c:v>42662</c:v>
                </c:pt>
                <c:pt idx="508">
                  <c:v>42663</c:v>
                </c:pt>
                <c:pt idx="509">
                  <c:v>42664</c:v>
                </c:pt>
                <c:pt idx="510">
                  <c:v>42665</c:v>
                </c:pt>
                <c:pt idx="511">
                  <c:v>42666</c:v>
                </c:pt>
                <c:pt idx="512">
                  <c:v>42667</c:v>
                </c:pt>
                <c:pt idx="513">
                  <c:v>42668</c:v>
                </c:pt>
                <c:pt idx="514">
                  <c:v>42669</c:v>
                </c:pt>
                <c:pt idx="515">
                  <c:v>42670</c:v>
                </c:pt>
                <c:pt idx="516">
                  <c:v>42671</c:v>
                </c:pt>
                <c:pt idx="517">
                  <c:v>42672</c:v>
                </c:pt>
                <c:pt idx="518">
                  <c:v>42673</c:v>
                </c:pt>
                <c:pt idx="519">
                  <c:v>42674</c:v>
                </c:pt>
                <c:pt idx="520">
                  <c:v>42675</c:v>
                </c:pt>
                <c:pt idx="521">
                  <c:v>42676</c:v>
                </c:pt>
                <c:pt idx="522">
                  <c:v>42677</c:v>
                </c:pt>
                <c:pt idx="523">
                  <c:v>42678</c:v>
                </c:pt>
                <c:pt idx="524">
                  <c:v>42679</c:v>
                </c:pt>
                <c:pt idx="525">
                  <c:v>42680</c:v>
                </c:pt>
                <c:pt idx="526">
                  <c:v>42681</c:v>
                </c:pt>
                <c:pt idx="527">
                  <c:v>42682</c:v>
                </c:pt>
                <c:pt idx="528">
                  <c:v>42683</c:v>
                </c:pt>
                <c:pt idx="529">
                  <c:v>42684</c:v>
                </c:pt>
                <c:pt idx="530">
                  <c:v>42685</c:v>
                </c:pt>
                <c:pt idx="531">
                  <c:v>42686</c:v>
                </c:pt>
                <c:pt idx="532">
                  <c:v>42687</c:v>
                </c:pt>
                <c:pt idx="533">
                  <c:v>42688</c:v>
                </c:pt>
                <c:pt idx="534">
                  <c:v>42689</c:v>
                </c:pt>
                <c:pt idx="535">
                  <c:v>42690</c:v>
                </c:pt>
                <c:pt idx="536">
                  <c:v>42691</c:v>
                </c:pt>
                <c:pt idx="537">
                  <c:v>42692</c:v>
                </c:pt>
                <c:pt idx="538">
                  <c:v>42693</c:v>
                </c:pt>
                <c:pt idx="539">
                  <c:v>42694</c:v>
                </c:pt>
                <c:pt idx="540">
                  <c:v>42695</c:v>
                </c:pt>
                <c:pt idx="541">
                  <c:v>42696</c:v>
                </c:pt>
                <c:pt idx="542">
                  <c:v>42697</c:v>
                </c:pt>
                <c:pt idx="543">
                  <c:v>42698</c:v>
                </c:pt>
                <c:pt idx="544">
                  <c:v>42699</c:v>
                </c:pt>
                <c:pt idx="545">
                  <c:v>42700</c:v>
                </c:pt>
                <c:pt idx="546">
                  <c:v>42701</c:v>
                </c:pt>
                <c:pt idx="547">
                  <c:v>42702</c:v>
                </c:pt>
                <c:pt idx="548">
                  <c:v>42703</c:v>
                </c:pt>
                <c:pt idx="549">
                  <c:v>42704</c:v>
                </c:pt>
                <c:pt idx="550">
                  <c:v>42705</c:v>
                </c:pt>
                <c:pt idx="551">
                  <c:v>42706</c:v>
                </c:pt>
                <c:pt idx="552">
                  <c:v>42707</c:v>
                </c:pt>
                <c:pt idx="553">
                  <c:v>42708</c:v>
                </c:pt>
                <c:pt idx="554">
                  <c:v>42709</c:v>
                </c:pt>
                <c:pt idx="555">
                  <c:v>42710</c:v>
                </c:pt>
                <c:pt idx="556">
                  <c:v>42711</c:v>
                </c:pt>
                <c:pt idx="557">
                  <c:v>42712</c:v>
                </c:pt>
                <c:pt idx="558">
                  <c:v>42713</c:v>
                </c:pt>
                <c:pt idx="559">
                  <c:v>42714</c:v>
                </c:pt>
                <c:pt idx="560">
                  <c:v>42715</c:v>
                </c:pt>
                <c:pt idx="561">
                  <c:v>42716</c:v>
                </c:pt>
                <c:pt idx="562">
                  <c:v>42717</c:v>
                </c:pt>
                <c:pt idx="563">
                  <c:v>42718</c:v>
                </c:pt>
                <c:pt idx="564">
                  <c:v>42719</c:v>
                </c:pt>
                <c:pt idx="565">
                  <c:v>42720</c:v>
                </c:pt>
                <c:pt idx="566">
                  <c:v>42721</c:v>
                </c:pt>
                <c:pt idx="567">
                  <c:v>42722</c:v>
                </c:pt>
                <c:pt idx="568">
                  <c:v>42723</c:v>
                </c:pt>
                <c:pt idx="569">
                  <c:v>42724</c:v>
                </c:pt>
                <c:pt idx="570">
                  <c:v>42725</c:v>
                </c:pt>
                <c:pt idx="571">
                  <c:v>42726</c:v>
                </c:pt>
                <c:pt idx="572">
                  <c:v>42727</c:v>
                </c:pt>
                <c:pt idx="573">
                  <c:v>42728</c:v>
                </c:pt>
                <c:pt idx="574">
                  <c:v>42729</c:v>
                </c:pt>
                <c:pt idx="575">
                  <c:v>42730</c:v>
                </c:pt>
                <c:pt idx="576">
                  <c:v>42731</c:v>
                </c:pt>
                <c:pt idx="577">
                  <c:v>42732</c:v>
                </c:pt>
                <c:pt idx="578">
                  <c:v>42733</c:v>
                </c:pt>
                <c:pt idx="579">
                  <c:v>42734</c:v>
                </c:pt>
                <c:pt idx="580">
                  <c:v>42735</c:v>
                </c:pt>
                <c:pt idx="581">
                  <c:v>42736</c:v>
                </c:pt>
                <c:pt idx="582">
                  <c:v>42737</c:v>
                </c:pt>
                <c:pt idx="583">
                  <c:v>42738</c:v>
                </c:pt>
                <c:pt idx="584">
                  <c:v>42739</c:v>
                </c:pt>
                <c:pt idx="585">
                  <c:v>42740</c:v>
                </c:pt>
                <c:pt idx="586">
                  <c:v>42741</c:v>
                </c:pt>
                <c:pt idx="587">
                  <c:v>42742</c:v>
                </c:pt>
                <c:pt idx="588">
                  <c:v>42743</c:v>
                </c:pt>
                <c:pt idx="589">
                  <c:v>42744</c:v>
                </c:pt>
                <c:pt idx="590">
                  <c:v>42745</c:v>
                </c:pt>
                <c:pt idx="591">
                  <c:v>42746</c:v>
                </c:pt>
                <c:pt idx="592">
                  <c:v>42747</c:v>
                </c:pt>
                <c:pt idx="593">
                  <c:v>42748</c:v>
                </c:pt>
                <c:pt idx="594">
                  <c:v>42749</c:v>
                </c:pt>
                <c:pt idx="595">
                  <c:v>42750</c:v>
                </c:pt>
                <c:pt idx="596">
                  <c:v>42751</c:v>
                </c:pt>
                <c:pt idx="597">
                  <c:v>42752</c:v>
                </c:pt>
                <c:pt idx="598">
                  <c:v>42753</c:v>
                </c:pt>
                <c:pt idx="599">
                  <c:v>42754</c:v>
                </c:pt>
                <c:pt idx="600">
                  <c:v>42755</c:v>
                </c:pt>
                <c:pt idx="601">
                  <c:v>42756</c:v>
                </c:pt>
                <c:pt idx="602">
                  <c:v>42757</c:v>
                </c:pt>
                <c:pt idx="603">
                  <c:v>42758</c:v>
                </c:pt>
                <c:pt idx="604">
                  <c:v>42759</c:v>
                </c:pt>
                <c:pt idx="605">
                  <c:v>42760</c:v>
                </c:pt>
                <c:pt idx="606">
                  <c:v>42761</c:v>
                </c:pt>
                <c:pt idx="607">
                  <c:v>42762</c:v>
                </c:pt>
                <c:pt idx="608">
                  <c:v>42763</c:v>
                </c:pt>
                <c:pt idx="609">
                  <c:v>42764</c:v>
                </c:pt>
                <c:pt idx="610">
                  <c:v>42765</c:v>
                </c:pt>
                <c:pt idx="611">
                  <c:v>42766</c:v>
                </c:pt>
                <c:pt idx="612">
                  <c:v>42767</c:v>
                </c:pt>
                <c:pt idx="613">
                  <c:v>42768</c:v>
                </c:pt>
                <c:pt idx="614">
                  <c:v>42769</c:v>
                </c:pt>
                <c:pt idx="615">
                  <c:v>42770</c:v>
                </c:pt>
                <c:pt idx="616">
                  <c:v>42771</c:v>
                </c:pt>
                <c:pt idx="617">
                  <c:v>42772</c:v>
                </c:pt>
                <c:pt idx="618">
                  <c:v>42773</c:v>
                </c:pt>
                <c:pt idx="619">
                  <c:v>42774</c:v>
                </c:pt>
                <c:pt idx="620">
                  <c:v>42775</c:v>
                </c:pt>
                <c:pt idx="621">
                  <c:v>42776</c:v>
                </c:pt>
                <c:pt idx="622">
                  <c:v>42777</c:v>
                </c:pt>
                <c:pt idx="623">
                  <c:v>42778</c:v>
                </c:pt>
                <c:pt idx="624">
                  <c:v>42779</c:v>
                </c:pt>
                <c:pt idx="625">
                  <c:v>42780</c:v>
                </c:pt>
                <c:pt idx="626">
                  <c:v>42781</c:v>
                </c:pt>
                <c:pt idx="627">
                  <c:v>42782</c:v>
                </c:pt>
                <c:pt idx="628">
                  <c:v>42783</c:v>
                </c:pt>
                <c:pt idx="629">
                  <c:v>42784</c:v>
                </c:pt>
                <c:pt idx="630">
                  <c:v>42785</c:v>
                </c:pt>
                <c:pt idx="631">
                  <c:v>42786</c:v>
                </c:pt>
                <c:pt idx="632">
                  <c:v>42787</c:v>
                </c:pt>
                <c:pt idx="633">
                  <c:v>42788</c:v>
                </c:pt>
                <c:pt idx="634">
                  <c:v>42789</c:v>
                </c:pt>
                <c:pt idx="635">
                  <c:v>42790</c:v>
                </c:pt>
                <c:pt idx="636">
                  <c:v>42791</c:v>
                </c:pt>
                <c:pt idx="637">
                  <c:v>42792</c:v>
                </c:pt>
                <c:pt idx="638">
                  <c:v>42793</c:v>
                </c:pt>
                <c:pt idx="639">
                  <c:v>42794</c:v>
                </c:pt>
                <c:pt idx="640">
                  <c:v>42795</c:v>
                </c:pt>
                <c:pt idx="641">
                  <c:v>42796</c:v>
                </c:pt>
                <c:pt idx="642">
                  <c:v>42797</c:v>
                </c:pt>
                <c:pt idx="643">
                  <c:v>42798</c:v>
                </c:pt>
                <c:pt idx="644">
                  <c:v>42799</c:v>
                </c:pt>
                <c:pt idx="645">
                  <c:v>42800</c:v>
                </c:pt>
                <c:pt idx="646">
                  <c:v>42801</c:v>
                </c:pt>
                <c:pt idx="647">
                  <c:v>42802</c:v>
                </c:pt>
                <c:pt idx="648">
                  <c:v>42803</c:v>
                </c:pt>
                <c:pt idx="649">
                  <c:v>42804</c:v>
                </c:pt>
                <c:pt idx="650">
                  <c:v>42805</c:v>
                </c:pt>
                <c:pt idx="651">
                  <c:v>42806</c:v>
                </c:pt>
                <c:pt idx="652">
                  <c:v>42807</c:v>
                </c:pt>
                <c:pt idx="653">
                  <c:v>42808</c:v>
                </c:pt>
                <c:pt idx="654">
                  <c:v>42809</c:v>
                </c:pt>
                <c:pt idx="655">
                  <c:v>42810</c:v>
                </c:pt>
                <c:pt idx="656">
                  <c:v>42811</c:v>
                </c:pt>
                <c:pt idx="657">
                  <c:v>42812</c:v>
                </c:pt>
                <c:pt idx="658">
                  <c:v>42813</c:v>
                </c:pt>
                <c:pt idx="659">
                  <c:v>42814</c:v>
                </c:pt>
                <c:pt idx="660">
                  <c:v>42815</c:v>
                </c:pt>
                <c:pt idx="661">
                  <c:v>42816</c:v>
                </c:pt>
                <c:pt idx="662">
                  <c:v>42817</c:v>
                </c:pt>
                <c:pt idx="663">
                  <c:v>42818</c:v>
                </c:pt>
                <c:pt idx="664">
                  <c:v>42819</c:v>
                </c:pt>
                <c:pt idx="665">
                  <c:v>42820</c:v>
                </c:pt>
                <c:pt idx="666">
                  <c:v>42821</c:v>
                </c:pt>
                <c:pt idx="667">
                  <c:v>42822</c:v>
                </c:pt>
                <c:pt idx="668">
                  <c:v>42823</c:v>
                </c:pt>
                <c:pt idx="669">
                  <c:v>42824</c:v>
                </c:pt>
                <c:pt idx="670">
                  <c:v>42825</c:v>
                </c:pt>
                <c:pt idx="671">
                  <c:v>42826</c:v>
                </c:pt>
                <c:pt idx="672">
                  <c:v>42827</c:v>
                </c:pt>
                <c:pt idx="673">
                  <c:v>42828</c:v>
                </c:pt>
                <c:pt idx="674">
                  <c:v>42829</c:v>
                </c:pt>
                <c:pt idx="675">
                  <c:v>42830</c:v>
                </c:pt>
                <c:pt idx="676">
                  <c:v>42831</c:v>
                </c:pt>
                <c:pt idx="677">
                  <c:v>42832</c:v>
                </c:pt>
                <c:pt idx="678">
                  <c:v>42833</c:v>
                </c:pt>
                <c:pt idx="679">
                  <c:v>42834</c:v>
                </c:pt>
                <c:pt idx="680">
                  <c:v>42835</c:v>
                </c:pt>
                <c:pt idx="681">
                  <c:v>42836</c:v>
                </c:pt>
                <c:pt idx="682">
                  <c:v>42837</c:v>
                </c:pt>
                <c:pt idx="683">
                  <c:v>42838</c:v>
                </c:pt>
                <c:pt idx="684">
                  <c:v>42839</c:v>
                </c:pt>
                <c:pt idx="685">
                  <c:v>42840</c:v>
                </c:pt>
                <c:pt idx="686">
                  <c:v>42841</c:v>
                </c:pt>
                <c:pt idx="687">
                  <c:v>42842</c:v>
                </c:pt>
                <c:pt idx="688">
                  <c:v>42843</c:v>
                </c:pt>
                <c:pt idx="689">
                  <c:v>42844</c:v>
                </c:pt>
                <c:pt idx="690">
                  <c:v>42845</c:v>
                </c:pt>
                <c:pt idx="691">
                  <c:v>42846</c:v>
                </c:pt>
                <c:pt idx="692">
                  <c:v>42847</c:v>
                </c:pt>
                <c:pt idx="693">
                  <c:v>42848</c:v>
                </c:pt>
                <c:pt idx="694">
                  <c:v>42849</c:v>
                </c:pt>
                <c:pt idx="695">
                  <c:v>42850</c:v>
                </c:pt>
                <c:pt idx="696">
                  <c:v>42851</c:v>
                </c:pt>
                <c:pt idx="697">
                  <c:v>42852</c:v>
                </c:pt>
                <c:pt idx="698">
                  <c:v>42853</c:v>
                </c:pt>
                <c:pt idx="699">
                  <c:v>42854</c:v>
                </c:pt>
                <c:pt idx="700">
                  <c:v>42855</c:v>
                </c:pt>
                <c:pt idx="701">
                  <c:v>42856</c:v>
                </c:pt>
                <c:pt idx="702">
                  <c:v>42857</c:v>
                </c:pt>
                <c:pt idx="703">
                  <c:v>42858</c:v>
                </c:pt>
                <c:pt idx="704">
                  <c:v>42859</c:v>
                </c:pt>
                <c:pt idx="705">
                  <c:v>42860</c:v>
                </c:pt>
                <c:pt idx="706">
                  <c:v>42861</c:v>
                </c:pt>
                <c:pt idx="707">
                  <c:v>42862</c:v>
                </c:pt>
                <c:pt idx="708">
                  <c:v>42863</c:v>
                </c:pt>
                <c:pt idx="709">
                  <c:v>42864</c:v>
                </c:pt>
                <c:pt idx="710">
                  <c:v>42865</c:v>
                </c:pt>
                <c:pt idx="711">
                  <c:v>42866</c:v>
                </c:pt>
                <c:pt idx="712">
                  <c:v>42867</c:v>
                </c:pt>
                <c:pt idx="713">
                  <c:v>42868</c:v>
                </c:pt>
                <c:pt idx="714">
                  <c:v>42869</c:v>
                </c:pt>
                <c:pt idx="715">
                  <c:v>42870</c:v>
                </c:pt>
                <c:pt idx="716">
                  <c:v>42871</c:v>
                </c:pt>
                <c:pt idx="717">
                  <c:v>42872</c:v>
                </c:pt>
                <c:pt idx="718">
                  <c:v>42873</c:v>
                </c:pt>
                <c:pt idx="719">
                  <c:v>42874</c:v>
                </c:pt>
                <c:pt idx="720">
                  <c:v>42875</c:v>
                </c:pt>
                <c:pt idx="721">
                  <c:v>42876</c:v>
                </c:pt>
                <c:pt idx="722">
                  <c:v>42877</c:v>
                </c:pt>
                <c:pt idx="723">
                  <c:v>42878</c:v>
                </c:pt>
                <c:pt idx="724">
                  <c:v>42879</c:v>
                </c:pt>
                <c:pt idx="725">
                  <c:v>42880</c:v>
                </c:pt>
                <c:pt idx="726">
                  <c:v>42881</c:v>
                </c:pt>
                <c:pt idx="727">
                  <c:v>42882</c:v>
                </c:pt>
                <c:pt idx="728">
                  <c:v>42883</c:v>
                </c:pt>
                <c:pt idx="729">
                  <c:v>42884</c:v>
                </c:pt>
                <c:pt idx="730">
                  <c:v>42885</c:v>
                </c:pt>
                <c:pt idx="731">
                  <c:v>42886</c:v>
                </c:pt>
                <c:pt idx="732">
                  <c:v>42887</c:v>
                </c:pt>
                <c:pt idx="733">
                  <c:v>42888</c:v>
                </c:pt>
                <c:pt idx="734">
                  <c:v>42889</c:v>
                </c:pt>
                <c:pt idx="735">
                  <c:v>42890</c:v>
                </c:pt>
                <c:pt idx="736">
                  <c:v>42891</c:v>
                </c:pt>
                <c:pt idx="737">
                  <c:v>42892</c:v>
                </c:pt>
                <c:pt idx="738">
                  <c:v>42893</c:v>
                </c:pt>
                <c:pt idx="739">
                  <c:v>42894</c:v>
                </c:pt>
                <c:pt idx="740">
                  <c:v>42895</c:v>
                </c:pt>
                <c:pt idx="741">
                  <c:v>42896</c:v>
                </c:pt>
                <c:pt idx="742">
                  <c:v>42897</c:v>
                </c:pt>
                <c:pt idx="743">
                  <c:v>42898</c:v>
                </c:pt>
                <c:pt idx="744">
                  <c:v>42899</c:v>
                </c:pt>
                <c:pt idx="745">
                  <c:v>42900</c:v>
                </c:pt>
                <c:pt idx="746">
                  <c:v>42901</c:v>
                </c:pt>
                <c:pt idx="747">
                  <c:v>42902</c:v>
                </c:pt>
                <c:pt idx="748">
                  <c:v>42903</c:v>
                </c:pt>
                <c:pt idx="749">
                  <c:v>42904</c:v>
                </c:pt>
                <c:pt idx="750">
                  <c:v>42905</c:v>
                </c:pt>
                <c:pt idx="751">
                  <c:v>42906</c:v>
                </c:pt>
                <c:pt idx="752">
                  <c:v>42907</c:v>
                </c:pt>
                <c:pt idx="753">
                  <c:v>42908</c:v>
                </c:pt>
                <c:pt idx="754">
                  <c:v>42909</c:v>
                </c:pt>
                <c:pt idx="755">
                  <c:v>42910</c:v>
                </c:pt>
                <c:pt idx="756">
                  <c:v>42911</c:v>
                </c:pt>
                <c:pt idx="757">
                  <c:v>42912</c:v>
                </c:pt>
                <c:pt idx="758">
                  <c:v>42913</c:v>
                </c:pt>
                <c:pt idx="759">
                  <c:v>42914</c:v>
                </c:pt>
                <c:pt idx="760">
                  <c:v>42915</c:v>
                </c:pt>
                <c:pt idx="761">
                  <c:v>42916</c:v>
                </c:pt>
                <c:pt idx="762">
                  <c:v>42917</c:v>
                </c:pt>
                <c:pt idx="763">
                  <c:v>42918</c:v>
                </c:pt>
                <c:pt idx="764">
                  <c:v>42919</c:v>
                </c:pt>
                <c:pt idx="765">
                  <c:v>42920</c:v>
                </c:pt>
                <c:pt idx="766">
                  <c:v>42921</c:v>
                </c:pt>
                <c:pt idx="767">
                  <c:v>42922</c:v>
                </c:pt>
                <c:pt idx="768">
                  <c:v>42923</c:v>
                </c:pt>
                <c:pt idx="769">
                  <c:v>42924</c:v>
                </c:pt>
                <c:pt idx="770">
                  <c:v>42925</c:v>
                </c:pt>
                <c:pt idx="771">
                  <c:v>42926</c:v>
                </c:pt>
                <c:pt idx="772">
                  <c:v>42927</c:v>
                </c:pt>
                <c:pt idx="773">
                  <c:v>42928</c:v>
                </c:pt>
                <c:pt idx="774">
                  <c:v>42929</c:v>
                </c:pt>
                <c:pt idx="775">
                  <c:v>42930</c:v>
                </c:pt>
                <c:pt idx="776">
                  <c:v>42931</c:v>
                </c:pt>
                <c:pt idx="777">
                  <c:v>42932</c:v>
                </c:pt>
                <c:pt idx="778">
                  <c:v>42933</c:v>
                </c:pt>
                <c:pt idx="779">
                  <c:v>42934</c:v>
                </c:pt>
                <c:pt idx="780">
                  <c:v>42935</c:v>
                </c:pt>
                <c:pt idx="781">
                  <c:v>42936</c:v>
                </c:pt>
                <c:pt idx="782">
                  <c:v>42937</c:v>
                </c:pt>
                <c:pt idx="783">
                  <c:v>42938</c:v>
                </c:pt>
                <c:pt idx="784">
                  <c:v>42939</c:v>
                </c:pt>
                <c:pt idx="785">
                  <c:v>42940</c:v>
                </c:pt>
                <c:pt idx="786">
                  <c:v>42941</c:v>
                </c:pt>
                <c:pt idx="787">
                  <c:v>42942</c:v>
                </c:pt>
                <c:pt idx="788">
                  <c:v>42943</c:v>
                </c:pt>
                <c:pt idx="789">
                  <c:v>42944</c:v>
                </c:pt>
                <c:pt idx="790">
                  <c:v>42945</c:v>
                </c:pt>
                <c:pt idx="791">
                  <c:v>42946</c:v>
                </c:pt>
                <c:pt idx="792">
                  <c:v>42947</c:v>
                </c:pt>
                <c:pt idx="793">
                  <c:v>42948</c:v>
                </c:pt>
                <c:pt idx="794">
                  <c:v>42949</c:v>
                </c:pt>
                <c:pt idx="795">
                  <c:v>42950</c:v>
                </c:pt>
                <c:pt idx="796">
                  <c:v>42951</c:v>
                </c:pt>
                <c:pt idx="797">
                  <c:v>42952</c:v>
                </c:pt>
                <c:pt idx="798">
                  <c:v>42953</c:v>
                </c:pt>
                <c:pt idx="799">
                  <c:v>42954</c:v>
                </c:pt>
                <c:pt idx="800">
                  <c:v>42955</c:v>
                </c:pt>
                <c:pt idx="801">
                  <c:v>42956</c:v>
                </c:pt>
                <c:pt idx="802">
                  <c:v>42957</c:v>
                </c:pt>
                <c:pt idx="803">
                  <c:v>42958</c:v>
                </c:pt>
                <c:pt idx="804">
                  <c:v>42959</c:v>
                </c:pt>
                <c:pt idx="805">
                  <c:v>42960</c:v>
                </c:pt>
                <c:pt idx="806">
                  <c:v>42961</c:v>
                </c:pt>
                <c:pt idx="807">
                  <c:v>42962</c:v>
                </c:pt>
                <c:pt idx="808">
                  <c:v>42963</c:v>
                </c:pt>
                <c:pt idx="809">
                  <c:v>42964</c:v>
                </c:pt>
                <c:pt idx="810">
                  <c:v>42965</c:v>
                </c:pt>
                <c:pt idx="811">
                  <c:v>42966</c:v>
                </c:pt>
                <c:pt idx="812">
                  <c:v>42967</c:v>
                </c:pt>
                <c:pt idx="813">
                  <c:v>42968</c:v>
                </c:pt>
                <c:pt idx="814">
                  <c:v>42969</c:v>
                </c:pt>
                <c:pt idx="815">
                  <c:v>42970</c:v>
                </c:pt>
                <c:pt idx="816">
                  <c:v>42971</c:v>
                </c:pt>
                <c:pt idx="817">
                  <c:v>42972</c:v>
                </c:pt>
                <c:pt idx="818">
                  <c:v>42973</c:v>
                </c:pt>
                <c:pt idx="819">
                  <c:v>42974</c:v>
                </c:pt>
                <c:pt idx="820">
                  <c:v>42975</c:v>
                </c:pt>
                <c:pt idx="821">
                  <c:v>42976</c:v>
                </c:pt>
                <c:pt idx="822">
                  <c:v>42977</c:v>
                </c:pt>
                <c:pt idx="823">
                  <c:v>42978</c:v>
                </c:pt>
                <c:pt idx="824">
                  <c:v>42979</c:v>
                </c:pt>
                <c:pt idx="825">
                  <c:v>42980</c:v>
                </c:pt>
                <c:pt idx="826">
                  <c:v>42981</c:v>
                </c:pt>
                <c:pt idx="827">
                  <c:v>42982</c:v>
                </c:pt>
                <c:pt idx="828">
                  <c:v>42983</c:v>
                </c:pt>
                <c:pt idx="829">
                  <c:v>42984</c:v>
                </c:pt>
                <c:pt idx="830">
                  <c:v>42985</c:v>
                </c:pt>
                <c:pt idx="831">
                  <c:v>42986</c:v>
                </c:pt>
                <c:pt idx="832">
                  <c:v>42987</c:v>
                </c:pt>
                <c:pt idx="833">
                  <c:v>42988</c:v>
                </c:pt>
                <c:pt idx="834">
                  <c:v>42989</c:v>
                </c:pt>
                <c:pt idx="835">
                  <c:v>42990</c:v>
                </c:pt>
                <c:pt idx="836">
                  <c:v>42991</c:v>
                </c:pt>
                <c:pt idx="837">
                  <c:v>42992</c:v>
                </c:pt>
                <c:pt idx="838">
                  <c:v>42993</c:v>
                </c:pt>
                <c:pt idx="839">
                  <c:v>42994</c:v>
                </c:pt>
                <c:pt idx="840">
                  <c:v>42995</c:v>
                </c:pt>
                <c:pt idx="841">
                  <c:v>42996</c:v>
                </c:pt>
                <c:pt idx="842">
                  <c:v>42997</c:v>
                </c:pt>
                <c:pt idx="843">
                  <c:v>42998</c:v>
                </c:pt>
                <c:pt idx="844">
                  <c:v>42999</c:v>
                </c:pt>
                <c:pt idx="845">
                  <c:v>43000</c:v>
                </c:pt>
                <c:pt idx="846">
                  <c:v>43001</c:v>
                </c:pt>
                <c:pt idx="847">
                  <c:v>43002</c:v>
                </c:pt>
                <c:pt idx="848">
                  <c:v>43003</c:v>
                </c:pt>
                <c:pt idx="849">
                  <c:v>43004</c:v>
                </c:pt>
                <c:pt idx="850">
                  <c:v>43005</c:v>
                </c:pt>
                <c:pt idx="851">
                  <c:v>43006</c:v>
                </c:pt>
                <c:pt idx="852">
                  <c:v>43007</c:v>
                </c:pt>
                <c:pt idx="853">
                  <c:v>43008</c:v>
                </c:pt>
                <c:pt idx="854">
                  <c:v>43009</c:v>
                </c:pt>
                <c:pt idx="855">
                  <c:v>43010</c:v>
                </c:pt>
                <c:pt idx="856">
                  <c:v>43011</c:v>
                </c:pt>
                <c:pt idx="857">
                  <c:v>43012</c:v>
                </c:pt>
                <c:pt idx="858">
                  <c:v>43013</c:v>
                </c:pt>
                <c:pt idx="859">
                  <c:v>43014</c:v>
                </c:pt>
                <c:pt idx="860">
                  <c:v>43015</c:v>
                </c:pt>
                <c:pt idx="861">
                  <c:v>43016</c:v>
                </c:pt>
                <c:pt idx="862">
                  <c:v>43017</c:v>
                </c:pt>
                <c:pt idx="863">
                  <c:v>43018</c:v>
                </c:pt>
                <c:pt idx="864">
                  <c:v>43019</c:v>
                </c:pt>
                <c:pt idx="865">
                  <c:v>43020</c:v>
                </c:pt>
                <c:pt idx="866">
                  <c:v>43021</c:v>
                </c:pt>
                <c:pt idx="867">
                  <c:v>43022</c:v>
                </c:pt>
                <c:pt idx="868">
                  <c:v>43023</c:v>
                </c:pt>
                <c:pt idx="869">
                  <c:v>43024</c:v>
                </c:pt>
                <c:pt idx="870">
                  <c:v>43025</c:v>
                </c:pt>
                <c:pt idx="871">
                  <c:v>43026</c:v>
                </c:pt>
                <c:pt idx="872">
                  <c:v>43027</c:v>
                </c:pt>
                <c:pt idx="873">
                  <c:v>43028</c:v>
                </c:pt>
                <c:pt idx="874">
                  <c:v>43029</c:v>
                </c:pt>
                <c:pt idx="875">
                  <c:v>43030</c:v>
                </c:pt>
                <c:pt idx="876">
                  <c:v>43031</c:v>
                </c:pt>
                <c:pt idx="877">
                  <c:v>43032</c:v>
                </c:pt>
                <c:pt idx="878">
                  <c:v>43033</c:v>
                </c:pt>
                <c:pt idx="879">
                  <c:v>43034</c:v>
                </c:pt>
                <c:pt idx="880">
                  <c:v>43035</c:v>
                </c:pt>
                <c:pt idx="881">
                  <c:v>43036</c:v>
                </c:pt>
                <c:pt idx="882">
                  <c:v>43037</c:v>
                </c:pt>
                <c:pt idx="883">
                  <c:v>43038</c:v>
                </c:pt>
                <c:pt idx="884">
                  <c:v>43039</c:v>
                </c:pt>
                <c:pt idx="885">
                  <c:v>43040</c:v>
                </c:pt>
                <c:pt idx="886">
                  <c:v>43041</c:v>
                </c:pt>
                <c:pt idx="887">
                  <c:v>43042</c:v>
                </c:pt>
                <c:pt idx="888">
                  <c:v>43043</c:v>
                </c:pt>
                <c:pt idx="889">
                  <c:v>43044</c:v>
                </c:pt>
                <c:pt idx="890">
                  <c:v>43045</c:v>
                </c:pt>
                <c:pt idx="891">
                  <c:v>43046</c:v>
                </c:pt>
                <c:pt idx="892">
                  <c:v>43047</c:v>
                </c:pt>
                <c:pt idx="893">
                  <c:v>43048</c:v>
                </c:pt>
                <c:pt idx="894">
                  <c:v>43049</c:v>
                </c:pt>
                <c:pt idx="895">
                  <c:v>43050</c:v>
                </c:pt>
                <c:pt idx="896">
                  <c:v>43051</c:v>
                </c:pt>
                <c:pt idx="897">
                  <c:v>43052</c:v>
                </c:pt>
                <c:pt idx="898">
                  <c:v>43053</c:v>
                </c:pt>
                <c:pt idx="899">
                  <c:v>43054</c:v>
                </c:pt>
                <c:pt idx="900">
                  <c:v>43055</c:v>
                </c:pt>
                <c:pt idx="901">
                  <c:v>43056</c:v>
                </c:pt>
                <c:pt idx="902">
                  <c:v>43057</c:v>
                </c:pt>
                <c:pt idx="903">
                  <c:v>43058</c:v>
                </c:pt>
                <c:pt idx="904">
                  <c:v>43059</c:v>
                </c:pt>
                <c:pt idx="905">
                  <c:v>43060</c:v>
                </c:pt>
                <c:pt idx="906">
                  <c:v>43061</c:v>
                </c:pt>
                <c:pt idx="907">
                  <c:v>43062</c:v>
                </c:pt>
                <c:pt idx="908">
                  <c:v>43063</c:v>
                </c:pt>
                <c:pt idx="909">
                  <c:v>43064</c:v>
                </c:pt>
                <c:pt idx="910">
                  <c:v>43065</c:v>
                </c:pt>
                <c:pt idx="911">
                  <c:v>43066</c:v>
                </c:pt>
                <c:pt idx="912">
                  <c:v>43067</c:v>
                </c:pt>
                <c:pt idx="913">
                  <c:v>43068</c:v>
                </c:pt>
                <c:pt idx="914">
                  <c:v>43069</c:v>
                </c:pt>
                <c:pt idx="915">
                  <c:v>43070</c:v>
                </c:pt>
                <c:pt idx="916">
                  <c:v>43071</c:v>
                </c:pt>
                <c:pt idx="917">
                  <c:v>43072</c:v>
                </c:pt>
                <c:pt idx="918">
                  <c:v>43073</c:v>
                </c:pt>
                <c:pt idx="919">
                  <c:v>43074</c:v>
                </c:pt>
                <c:pt idx="920">
                  <c:v>43075</c:v>
                </c:pt>
                <c:pt idx="921">
                  <c:v>43076</c:v>
                </c:pt>
                <c:pt idx="922">
                  <c:v>43077</c:v>
                </c:pt>
                <c:pt idx="923">
                  <c:v>43078</c:v>
                </c:pt>
                <c:pt idx="924">
                  <c:v>43079</c:v>
                </c:pt>
                <c:pt idx="925">
                  <c:v>43080</c:v>
                </c:pt>
                <c:pt idx="926">
                  <c:v>43081</c:v>
                </c:pt>
                <c:pt idx="927">
                  <c:v>43082</c:v>
                </c:pt>
                <c:pt idx="928">
                  <c:v>43083</c:v>
                </c:pt>
                <c:pt idx="929">
                  <c:v>43084</c:v>
                </c:pt>
                <c:pt idx="930">
                  <c:v>43085</c:v>
                </c:pt>
                <c:pt idx="931">
                  <c:v>43086</c:v>
                </c:pt>
                <c:pt idx="932">
                  <c:v>43087</c:v>
                </c:pt>
                <c:pt idx="933">
                  <c:v>43088</c:v>
                </c:pt>
                <c:pt idx="934">
                  <c:v>43089</c:v>
                </c:pt>
                <c:pt idx="935">
                  <c:v>43090</c:v>
                </c:pt>
                <c:pt idx="936">
                  <c:v>43091</c:v>
                </c:pt>
                <c:pt idx="937">
                  <c:v>43092</c:v>
                </c:pt>
                <c:pt idx="938">
                  <c:v>43093</c:v>
                </c:pt>
                <c:pt idx="939">
                  <c:v>43094</c:v>
                </c:pt>
                <c:pt idx="940">
                  <c:v>43095</c:v>
                </c:pt>
                <c:pt idx="941">
                  <c:v>43096</c:v>
                </c:pt>
                <c:pt idx="942">
                  <c:v>43097</c:v>
                </c:pt>
                <c:pt idx="943">
                  <c:v>43098</c:v>
                </c:pt>
                <c:pt idx="944">
                  <c:v>43099</c:v>
                </c:pt>
                <c:pt idx="945">
                  <c:v>43100</c:v>
                </c:pt>
              </c:numCache>
            </c:numRef>
          </c:cat>
          <c:val>
            <c:numRef>
              <c:f>'údaje + graf'!$J$2:$J$947</c:f>
              <c:numCache>
                <c:formatCode>#,##0.00</c:formatCode>
                <c:ptCount val="94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746043.48</c:v>
                </c:pt>
                <c:pt idx="557">
                  <c:v>746043.48</c:v>
                </c:pt>
                <c:pt idx="558">
                  <c:v>2844021.96</c:v>
                </c:pt>
                <c:pt idx="559">
                  <c:v>2844021.96</c:v>
                </c:pt>
                <c:pt idx="560">
                  <c:v>2844021.96</c:v>
                </c:pt>
                <c:pt idx="561">
                  <c:v>7797269.75</c:v>
                </c:pt>
                <c:pt idx="562">
                  <c:v>7861057</c:v>
                </c:pt>
                <c:pt idx="563">
                  <c:v>7861057</c:v>
                </c:pt>
                <c:pt idx="564">
                  <c:v>7861057</c:v>
                </c:pt>
                <c:pt idx="565">
                  <c:v>7861057</c:v>
                </c:pt>
                <c:pt idx="566">
                  <c:v>7861057</c:v>
                </c:pt>
                <c:pt idx="567">
                  <c:v>7861057</c:v>
                </c:pt>
                <c:pt idx="568">
                  <c:v>7861057</c:v>
                </c:pt>
                <c:pt idx="569">
                  <c:v>7861057</c:v>
                </c:pt>
                <c:pt idx="570">
                  <c:v>7861057</c:v>
                </c:pt>
                <c:pt idx="571">
                  <c:v>7861057</c:v>
                </c:pt>
                <c:pt idx="572">
                  <c:v>7861057</c:v>
                </c:pt>
                <c:pt idx="573">
                  <c:v>7861057</c:v>
                </c:pt>
                <c:pt idx="574">
                  <c:v>7861057</c:v>
                </c:pt>
                <c:pt idx="575">
                  <c:v>7861057</c:v>
                </c:pt>
                <c:pt idx="576">
                  <c:v>22113823</c:v>
                </c:pt>
                <c:pt idx="577">
                  <c:v>22113823</c:v>
                </c:pt>
                <c:pt idx="578">
                  <c:v>22113823</c:v>
                </c:pt>
                <c:pt idx="579">
                  <c:v>22113823</c:v>
                </c:pt>
                <c:pt idx="580">
                  <c:v>22113823</c:v>
                </c:pt>
                <c:pt idx="581">
                  <c:v>22113823</c:v>
                </c:pt>
                <c:pt idx="582">
                  <c:v>22113823</c:v>
                </c:pt>
                <c:pt idx="583">
                  <c:v>22113823</c:v>
                </c:pt>
                <c:pt idx="584">
                  <c:v>22113823</c:v>
                </c:pt>
                <c:pt idx="585">
                  <c:v>22113823</c:v>
                </c:pt>
                <c:pt idx="586">
                  <c:v>22113823</c:v>
                </c:pt>
                <c:pt idx="587">
                  <c:v>22113823</c:v>
                </c:pt>
                <c:pt idx="588">
                  <c:v>22113823</c:v>
                </c:pt>
                <c:pt idx="589">
                  <c:v>22113823</c:v>
                </c:pt>
                <c:pt idx="590">
                  <c:v>22113823</c:v>
                </c:pt>
                <c:pt idx="591">
                  <c:v>22113823</c:v>
                </c:pt>
                <c:pt idx="592">
                  <c:v>22113823</c:v>
                </c:pt>
                <c:pt idx="593">
                  <c:v>22113823</c:v>
                </c:pt>
                <c:pt idx="594">
                  <c:v>22113823</c:v>
                </c:pt>
                <c:pt idx="595">
                  <c:v>22113823</c:v>
                </c:pt>
                <c:pt idx="596">
                  <c:v>22113823</c:v>
                </c:pt>
                <c:pt idx="597">
                  <c:v>22113823</c:v>
                </c:pt>
                <c:pt idx="598">
                  <c:v>22113823</c:v>
                </c:pt>
                <c:pt idx="599">
                  <c:v>22113823</c:v>
                </c:pt>
                <c:pt idx="600">
                  <c:v>22113823</c:v>
                </c:pt>
                <c:pt idx="601">
                  <c:v>22113823</c:v>
                </c:pt>
                <c:pt idx="602">
                  <c:v>22113823</c:v>
                </c:pt>
                <c:pt idx="603">
                  <c:v>22113823</c:v>
                </c:pt>
                <c:pt idx="604">
                  <c:v>22113823</c:v>
                </c:pt>
                <c:pt idx="605">
                  <c:v>22113823</c:v>
                </c:pt>
                <c:pt idx="606">
                  <c:v>22113823</c:v>
                </c:pt>
                <c:pt idx="607">
                  <c:v>22113823</c:v>
                </c:pt>
                <c:pt idx="608">
                  <c:v>22113823</c:v>
                </c:pt>
                <c:pt idx="609">
                  <c:v>22113823</c:v>
                </c:pt>
                <c:pt idx="610">
                  <c:v>22113823</c:v>
                </c:pt>
                <c:pt idx="611">
                  <c:v>22113823</c:v>
                </c:pt>
                <c:pt idx="612">
                  <c:v>22113823</c:v>
                </c:pt>
                <c:pt idx="613">
                  <c:v>34008161.920000002</c:v>
                </c:pt>
                <c:pt idx="614">
                  <c:v>34008161.920000002</c:v>
                </c:pt>
                <c:pt idx="615">
                  <c:v>34008161.920000002</c:v>
                </c:pt>
                <c:pt idx="616">
                  <c:v>34008161.920000002</c:v>
                </c:pt>
                <c:pt idx="617">
                  <c:v>34008161.920000002</c:v>
                </c:pt>
                <c:pt idx="618">
                  <c:v>34008161.920000002</c:v>
                </c:pt>
                <c:pt idx="619">
                  <c:v>34008161.920000002</c:v>
                </c:pt>
                <c:pt idx="620">
                  <c:v>34008161.920000002</c:v>
                </c:pt>
                <c:pt idx="621">
                  <c:v>34010450.050000004</c:v>
                </c:pt>
                <c:pt idx="622">
                  <c:v>34010450.050000004</c:v>
                </c:pt>
                <c:pt idx="623">
                  <c:v>34010450.050000004</c:v>
                </c:pt>
                <c:pt idx="624">
                  <c:v>34010450.050000004</c:v>
                </c:pt>
                <c:pt idx="625">
                  <c:v>34010450.050000004</c:v>
                </c:pt>
                <c:pt idx="626">
                  <c:v>34010450.050000004</c:v>
                </c:pt>
                <c:pt idx="627">
                  <c:v>34010450.050000004</c:v>
                </c:pt>
                <c:pt idx="628">
                  <c:v>34010450.050000004</c:v>
                </c:pt>
                <c:pt idx="629">
                  <c:v>34010450.050000004</c:v>
                </c:pt>
                <c:pt idx="630">
                  <c:v>34010450.050000004</c:v>
                </c:pt>
                <c:pt idx="631">
                  <c:v>34010450.050000004</c:v>
                </c:pt>
                <c:pt idx="632">
                  <c:v>34010450.050000004</c:v>
                </c:pt>
                <c:pt idx="633">
                  <c:v>34010450.050000004</c:v>
                </c:pt>
                <c:pt idx="634">
                  <c:v>34010450.050000004</c:v>
                </c:pt>
                <c:pt idx="635">
                  <c:v>34010450.050000004</c:v>
                </c:pt>
                <c:pt idx="636">
                  <c:v>34010450.050000004</c:v>
                </c:pt>
                <c:pt idx="637">
                  <c:v>34010450.050000004</c:v>
                </c:pt>
                <c:pt idx="638">
                  <c:v>34010450.050000004</c:v>
                </c:pt>
                <c:pt idx="639">
                  <c:v>34010450.050000004</c:v>
                </c:pt>
                <c:pt idx="640">
                  <c:v>34010450.050000004</c:v>
                </c:pt>
                <c:pt idx="641">
                  <c:v>34546491.360000007</c:v>
                </c:pt>
                <c:pt idx="642">
                  <c:v>34546491.360000007</c:v>
                </c:pt>
                <c:pt idx="643">
                  <c:v>34546491.360000007</c:v>
                </c:pt>
                <c:pt idx="644">
                  <c:v>34546491.360000007</c:v>
                </c:pt>
                <c:pt idx="645">
                  <c:v>34564170.000000007</c:v>
                </c:pt>
                <c:pt idx="646">
                  <c:v>34564170.000000007</c:v>
                </c:pt>
                <c:pt idx="647">
                  <c:v>34564170.000000007</c:v>
                </c:pt>
                <c:pt idx="648">
                  <c:v>34571607.930000007</c:v>
                </c:pt>
                <c:pt idx="649">
                  <c:v>34574437.49000001</c:v>
                </c:pt>
                <c:pt idx="650">
                  <c:v>34574437.49000001</c:v>
                </c:pt>
                <c:pt idx="651">
                  <c:v>34574437.49000001</c:v>
                </c:pt>
                <c:pt idx="652">
                  <c:v>34574437.49000001</c:v>
                </c:pt>
                <c:pt idx="653">
                  <c:v>34574437.49000001</c:v>
                </c:pt>
                <c:pt idx="654">
                  <c:v>34574437.49000001</c:v>
                </c:pt>
                <c:pt idx="655">
                  <c:v>34695257.250000007</c:v>
                </c:pt>
                <c:pt idx="656">
                  <c:v>34695257.250000007</c:v>
                </c:pt>
                <c:pt idx="657">
                  <c:v>34695257.250000007</c:v>
                </c:pt>
                <c:pt idx="658">
                  <c:v>34695257.250000007</c:v>
                </c:pt>
                <c:pt idx="659">
                  <c:v>34695257.250000007</c:v>
                </c:pt>
                <c:pt idx="660">
                  <c:v>34892661.960000008</c:v>
                </c:pt>
                <c:pt idx="661">
                  <c:v>34892661.960000008</c:v>
                </c:pt>
                <c:pt idx="662">
                  <c:v>34892661.960000008</c:v>
                </c:pt>
                <c:pt idx="663">
                  <c:v>34892661.960000008</c:v>
                </c:pt>
                <c:pt idx="664">
                  <c:v>34892661.960000008</c:v>
                </c:pt>
                <c:pt idx="665">
                  <c:v>34892661.960000008</c:v>
                </c:pt>
                <c:pt idx="666">
                  <c:v>34892661.960000008</c:v>
                </c:pt>
                <c:pt idx="667">
                  <c:v>34892661.960000008</c:v>
                </c:pt>
                <c:pt idx="668">
                  <c:v>34892661.960000008</c:v>
                </c:pt>
                <c:pt idx="669">
                  <c:v>34892661.960000008</c:v>
                </c:pt>
                <c:pt idx="670">
                  <c:v>34892661.960000008</c:v>
                </c:pt>
                <c:pt idx="671">
                  <c:v>34892661.960000008</c:v>
                </c:pt>
                <c:pt idx="672">
                  <c:v>34892661.960000008</c:v>
                </c:pt>
                <c:pt idx="673">
                  <c:v>38423285.090000011</c:v>
                </c:pt>
                <c:pt idx="674">
                  <c:v>38423285.090000011</c:v>
                </c:pt>
                <c:pt idx="675">
                  <c:v>38423285.090000011</c:v>
                </c:pt>
                <c:pt idx="676">
                  <c:v>38423285.090000011</c:v>
                </c:pt>
                <c:pt idx="677">
                  <c:v>38423285.090000011</c:v>
                </c:pt>
                <c:pt idx="678">
                  <c:v>38423285.090000011</c:v>
                </c:pt>
                <c:pt idx="679">
                  <c:v>38423285.090000011</c:v>
                </c:pt>
                <c:pt idx="680">
                  <c:v>38423285.090000011</c:v>
                </c:pt>
                <c:pt idx="681">
                  <c:v>38432089.470000014</c:v>
                </c:pt>
                <c:pt idx="682">
                  <c:v>38432089.470000014</c:v>
                </c:pt>
                <c:pt idx="683">
                  <c:v>38432089.470000014</c:v>
                </c:pt>
                <c:pt idx="684">
                  <c:v>38432089.470000014</c:v>
                </c:pt>
                <c:pt idx="685">
                  <c:v>38432089.470000014</c:v>
                </c:pt>
                <c:pt idx="686">
                  <c:v>38432089.470000014</c:v>
                </c:pt>
                <c:pt idx="687">
                  <c:v>38432089.470000014</c:v>
                </c:pt>
                <c:pt idx="688">
                  <c:v>38432089.470000014</c:v>
                </c:pt>
                <c:pt idx="689">
                  <c:v>38670759.610000014</c:v>
                </c:pt>
                <c:pt idx="690">
                  <c:v>38670759.610000014</c:v>
                </c:pt>
                <c:pt idx="691">
                  <c:v>38670759.610000014</c:v>
                </c:pt>
                <c:pt idx="692">
                  <c:v>38670759.610000014</c:v>
                </c:pt>
                <c:pt idx="693">
                  <c:v>38670759.610000014</c:v>
                </c:pt>
                <c:pt idx="694">
                  <c:v>38670759.610000014</c:v>
                </c:pt>
                <c:pt idx="695">
                  <c:v>38670759.610000014</c:v>
                </c:pt>
                <c:pt idx="696">
                  <c:v>38670759.610000014</c:v>
                </c:pt>
                <c:pt idx="697">
                  <c:v>38670759.610000014</c:v>
                </c:pt>
                <c:pt idx="698">
                  <c:v>38670759.610000014</c:v>
                </c:pt>
                <c:pt idx="699">
                  <c:v>38670759.610000014</c:v>
                </c:pt>
                <c:pt idx="700">
                  <c:v>38670759.610000014</c:v>
                </c:pt>
                <c:pt idx="701">
                  <c:v>38670759.610000014</c:v>
                </c:pt>
                <c:pt idx="702">
                  <c:v>38670759.610000014</c:v>
                </c:pt>
                <c:pt idx="703">
                  <c:v>41709212.430000015</c:v>
                </c:pt>
                <c:pt idx="704">
                  <c:v>41709212.430000015</c:v>
                </c:pt>
                <c:pt idx="705">
                  <c:v>41709212.430000015</c:v>
                </c:pt>
                <c:pt idx="706">
                  <c:v>41709212.430000015</c:v>
                </c:pt>
                <c:pt idx="707">
                  <c:v>41709212.430000015</c:v>
                </c:pt>
                <c:pt idx="708">
                  <c:v>41709212.430000015</c:v>
                </c:pt>
                <c:pt idx="709">
                  <c:v>41709212.430000015</c:v>
                </c:pt>
                <c:pt idx="710">
                  <c:v>41709212.430000015</c:v>
                </c:pt>
                <c:pt idx="711">
                  <c:v>41709212.430000015</c:v>
                </c:pt>
                <c:pt idx="712">
                  <c:v>41710049.280000016</c:v>
                </c:pt>
                <c:pt idx="713">
                  <c:v>41710049.280000016</c:v>
                </c:pt>
                <c:pt idx="714">
                  <c:v>41710049.280000016</c:v>
                </c:pt>
                <c:pt idx="715">
                  <c:v>41710049.280000016</c:v>
                </c:pt>
                <c:pt idx="716">
                  <c:v>41710049.280000016</c:v>
                </c:pt>
                <c:pt idx="717">
                  <c:v>41710049.280000016</c:v>
                </c:pt>
                <c:pt idx="718">
                  <c:v>41710049.280000016</c:v>
                </c:pt>
                <c:pt idx="719">
                  <c:v>41710049.280000016</c:v>
                </c:pt>
                <c:pt idx="720">
                  <c:v>41710049.280000016</c:v>
                </c:pt>
                <c:pt idx="721">
                  <c:v>41710049.280000016</c:v>
                </c:pt>
                <c:pt idx="722">
                  <c:v>41710049.280000016</c:v>
                </c:pt>
                <c:pt idx="723">
                  <c:v>43241089.310000017</c:v>
                </c:pt>
                <c:pt idx="724">
                  <c:v>43241089.310000017</c:v>
                </c:pt>
                <c:pt idx="725">
                  <c:v>43241089.310000017</c:v>
                </c:pt>
                <c:pt idx="726">
                  <c:v>43241089.310000017</c:v>
                </c:pt>
                <c:pt idx="727">
                  <c:v>43241089.310000017</c:v>
                </c:pt>
                <c:pt idx="728">
                  <c:v>43241089.310000017</c:v>
                </c:pt>
                <c:pt idx="729">
                  <c:v>43241089.310000017</c:v>
                </c:pt>
                <c:pt idx="730">
                  <c:v>44252512.790000014</c:v>
                </c:pt>
                <c:pt idx="731">
                  <c:v>44253480.720000014</c:v>
                </c:pt>
                <c:pt idx="732">
                  <c:v>44253480.720000014</c:v>
                </c:pt>
                <c:pt idx="733">
                  <c:v>44253480.720000014</c:v>
                </c:pt>
                <c:pt idx="734">
                  <c:v>44253480.720000014</c:v>
                </c:pt>
                <c:pt idx="735">
                  <c:v>44253480.720000014</c:v>
                </c:pt>
                <c:pt idx="736">
                  <c:v>44253480.720000014</c:v>
                </c:pt>
                <c:pt idx="737">
                  <c:v>44255844.980000012</c:v>
                </c:pt>
                <c:pt idx="738">
                  <c:v>44255844.980000012</c:v>
                </c:pt>
                <c:pt idx="739">
                  <c:v>44255844.980000012</c:v>
                </c:pt>
                <c:pt idx="740">
                  <c:v>44255844.980000012</c:v>
                </c:pt>
                <c:pt idx="741">
                  <c:v>44255844.980000012</c:v>
                </c:pt>
                <c:pt idx="742">
                  <c:v>44255844.980000012</c:v>
                </c:pt>
                <c:pt idx="743">
                  <c:v>44255844.980000012</c:v>
                </c:pt>
                <c:pt idx="744">
                  <c:v>44255844.980000012</c:v>
                </c:pt>
                <c:pt idx="745">
                  <c:v>44255844.980000012</c:v>
                </c:pt>
                <c:pt idx="746">
                  <c:v>44255844.980000012</c:v>
                </c:pt>
                <c:pt idx="747">
                  <c:v>44255844.980000012</c:v>
                </c:pt>
                <c:pt idx="748">
                  <c:v>44255844.980000012</c:v>
                </c:pt>
                <c:pt idx="749">
                  <c:v>44255844.980000012</c:v>
                </c:pt>
                <c:pt idx="750">
                  <c:v>44873624.640000008</c:v>
                </c:pt>
                <c:pt idx="751">
                  <c:v>44873624.640000008</c:v>
                </c:pt>
                <c:pt idx="752">
                  <c:v>44873624.640000008</c:v>
                </c:pt>
                <c:pt idx="753">
                  <c:v>45182338.320000008</c:v>
                </c:pt>
                <c:pt idx="754">
                  <c:v>45182338.320000008</c:v>
                </c:pt>
                <c:pt idx="755">
                  <c:v>45182338.320000008</c:v>
                </c:pt>
                <c:pt idx="756">
                  <c:v>45182338.320000008</c:v>
                </c:pt>
                <c:pt idx="757">
                  <c:v>45182338.320000008</c:v>
                </c:pt>
                <c:pt idx="758">
                  <c:v>45182338.320000008</c:v>
                </c:pt>
                <c:pt idx="759">
                  <c:v>45182338.320000008</c:v>
                </c:pt>
                <c:pt idx="760">
                  <c:v>45182338.320000008</c:v>
                </c:pt>
                <c:pt idx="761">
                  <c:v>45182338.320000008</c:v>
                </c:pt>
                <c:pt idx="762">
                  <c:v>45182338.320000008</c:v>
                </c:pt>
                <c:pt idx="763">
                  <c:v>45182338.320000008</c:v>
                </c:pt>
                <c:pt idx="764">
                  <c:v>45182338.320000008</c:v>
                </c:pt>
                <c:pt idx="765">
                  <c:v>45182338.320000008</c:v>
                </c:pt>
                <c:pt idx="766">
                  <c:v>45182338.320000008</c:v>
                </c:pt>
                <c:pt idx="767">
                  <c:v>46017785.020000011</c:v>
                </c:pt>
                <c:pt idx="768">
                  <c:v>46017785.020000011</c:v>
                </c:pt>
                <c:pt idx="769">
                  <c:v>46017785.020000011</c:v>
                </c:pt>
                <c:pt idx="770">
                  <c:v>46017785.020000011</c:v>
                </c:pt>
                <c:pt idx="771">
                  <c:v>46017785.020000011</c:v>
                </c:pt>
                <c:pt idx="772">
                  <c:v>46020473.890000008</c:v>
                </c:pt>
                <c:pt idx="773">
                  <c:v>46020473.890000008</c:v>
                </c:pt>
                <c:pt idx="774">
                  <c:v>52076158.99000001</c:v>
                </c:pt>
                <c:pt idx="775">
                  <c:v>59969432.45000001</c:v>
                </c:pt>
                <c:pt idx="776">
                  <c:v>59969432.45000001</c:v>
                </c:pt>
                <c:pt idx="777">
                  <c:v>59969432.45000001</c:v>
                </c:pt>
                <c:pt idx="778">
                  <c:v>59969432.45000001</c:v>
                </c:pt>
                <c:pt idx="779">
                  <c:v>59969432.45000001</c:v>
                </c:pt>
                <c:pt idx="780">
                  <c:v>59969432.45000001</c:v>
                </c:pt>
                <c:pt idx="781">
                  <c:v>63489231.750000007</c:v>
                </c:pt>
                <c:pt idx="782">
                  <c:v>63489231.750000007</c:v>
                </c:pt>
                <c:pt idx="783">
                  <c:v>63489231.750000007</c:v>
                </c:pt>
                <c:pt idx="784">
                  <c:v>63489231.750000007</c:v>
                </c:pt>
                <c:pt idx="785">
                  <c:v>63489231.750000007</c:v>
                </c:pt>
                <c:pt idx="786">
                  <c:v>63489231.750000007</c:v>
                </c:pt>
                <c:pt idx="787">
                  <c:v>63489231.750000007</c:v>
                </c:pt>
                <c:pt idx="788">
                  <c:v>63489231.750000007</c:v>
                </c:pt>
                <c:pt idx="789">
                  <c:v>63489231.750000007</c:v>
                </c:pt>
                <c:pt idx="790">
                  <c:v>63489231.750000007</c:v>
                </c:pt>
                <c:pt idx="791">
                  <c:v>63489231.750000007</c:v>
                </c:pt>
                <c:pt idx="792">
                  <c:v>63489231.750000007</c:v>
                </c:pt>
                <c:pt idx="793">
                  <c:v>66272129.63000001</c:v>
                </c:pt>
                <c:pt idx="794">
                  <c:v>66272129.63000001</c:v>
                </c:pt>
                <c:pt idx="795">
                  <c:v>66272129.63000001</c:v>
                </c:pt>
                <c:pt idx="796">
                  <c:v>66272129.63000001</c:v>
                </c:pt>
                <c:pt idx="797">
                  <c:v>66272129.63000001</c:v>
                </c:pt>
                <c:pt idx="798">
                  <c:v>66272129.63000001</c:v>
                </c:pt>
                <c:pt idx="799">
                  <c:v>66272129.63000001</c:v>
                </c:pt>
                <c:pt idx="800">
                  <c:v>66308252.080000013</c:v>
                </c:pt>
                <c:pt idx="801">
                  <c:v>66313127.680000015</c:v>
                </c:pt>
                <c:pt idx="802">
                  <c:v>66313127.680000015</c:v>
                </c:pt>
                <c:pt idx="803">
                  <c:v>66313127.680000015</c:v>
                </c:pt>
                <c:pt idx="804">
                  <c:v>66313127.680000015</c:v>
                </c:pt>
                <c:pt idx="805">
                  <c:v>66313127.680000015</c:v>
                </c:pt>
                <c:pt idx="806">
                  <c:v>66313127.680000015</c:v>
                </c:pt>
                <c:pt idx="807">
                  <c:v>66313127.680000015</c:v>
                </c:pt>
                <c:pt idx="808">
                  <c:v>66313127.680000015</c:v>
                </c:pt>
                <c:pt idx="809">
                  <c:v>66313127.680000015</c:v>
                </c:pt>
                <c:pt idx="810">
                  <c:v>67868510.220000014</c:v>
                </c:pt>
                <c:pt idx="811">
                  <c:v>67868510.220000014</c:v>
                </c:pt>
                <c:pt idx="812">
                  <c:v>67868510.220000014</c:v>
                </c:pt>
                <c:pt idx="813">
                  <c:v>67868510.220000014</c:v>
                </c:pt>
                <c:pt idx="814">
                  <c:v>67939298.37000002</c:v>
                </c:pt>
                <c:pt idx="815">
                  <c:v>67939298.37000002</c:v>
                </c:pt>
                <c:pt idx="816">
                  <c:v>67939298.37000002</c:v>
                </c:pt>
                <c:pt idx="817">
                  <c:v>67939298.37000002</c:v>
                </c:pt>
                <c:pt idx="818">
                  <c:v>67939298.37000002</c:v>
                </c:pt>
                <c:pt idx="819">
                  <c:v>67939298.37000002</c:v>
                </c:pt>
                <c:pt idx="820">
                  <c:v>67941437.790000021</c:v>
                </c:pt>
                <c:pt idx="821">
                  <c:v>67941437.790000021</c:v>
                </c:pt>
                <c:pt idx="822">
                  <c:v>67941437.790000021</c:v>
                </c:pt>
                <c:pt idx="823">
                  <c:v>67941437.790000021</c:v>
                </c:pt>
                <c:pt idx="824">
                  <c:v>67941437.790000021</c:v>
                </c:pt>
                <c:pt idx="825">
                  <c:v>67941437.790000021</c:v>
                </c:pt>
                <c:pt idx="826">
                  <c:v>67941437.790000021</c:v>
                </c:pt>
                <c:pt idx="827">
                  <c:v>67941437.790000021</c:v>
                </c:pt>
                <c:pt idx="828">
                  <c:v>67941437.790000021</c:v>
                </c:pt>
                <c:pt idx="829">
                  <c:v>67941437.790000021</c:v>
                </c:pt>
                <c:pt idx="830">
                  <c:v>69359692.62000002</c:v>
                </c:pt>
                <c:pt idx="831">
                  <c:v>69359692.62000002</c:v>
                </c:pt>
                <c:pt idx="832">
                  <c:v>69359692.62000002</c:v>
                </c:pt>
                <c:pt idx="833">
                  <c:v>69359692.62000002</c:v>
                </c:pt>
                <c:pt idx="834">
                  <c:v>69359692.62000002</c:v>
                </c:pt>
                <c:pt idx="835">
                  <c:v>69385848.080000013</c:v>
                </c:pt>
                <c:pt idx="836">
                  <c:v>69385848.080000013</c:v>
                </c:pt>
                <c:pt idx="837">
                  <c:v>69385848.080000013</c:v>
                </c:pt>
                <c:pt idx="838">
                  <c:v>69385848.080000013</c:v>
                </c:pt>
                <c:pt idx="839">
                  <c:v>69385848.080000013</c:v>
                </c:pt>
                <c:pt idx="840">
                  <c:v>69385848.080000013</c:v>
                </c:pt>
                <c:pt idx="841">
                  <c:v>69420430.76000002</c:v>
                </c:pt>
                <c:pt idx="842">
                  <c:v>69420430.76000002</c:v>
                </c:pt>
                <c:pt idx="843">
                  <c:v>71315014.410000026</c:v>
                </c:pt>
                <c:pt idx="844">
                  <c:v>71315014.410000026</c:v>
                </c:pt>
                <c:pt idx="845">
                  <c:v>71315014.410000026</c:v>
                </c:pt>
                <c:pt idx="846">
                  <c:v>71315014.410000026</c:v>
                </c:pt>
                <c:pt idx="847">
                  <c:v>71315014.410000026</c:v>
                </c:pt>
                <c:pt idx="848">
                  <c:v>71315014.410000026</c:v>
                </c:pt>
                <c:pt idx="849">
                  <c:v>71315014.410000026</c:v>
                </c:pt>
                <c:pt idx="850">
                  <c:v>71315014.410000026</c:v>
                </c:pt>
                <c:pt idx="851">
                  <c:v>71315014.410000026</c:v>
                </c:pt>
                <c:pt idx="852">
                  <c:v>71315014.410000026</c:v>
                </c:pt>
                <c:pt idx="853">
                  <c:v>71315014.410000026</c:v>
                </c:pt>
                <c:pt idx="854">
                  <c:v>71315014.410000026</c:v>
                </c:pt>
                <c:pt idx="855">
                  <c:v>71315014.410000026</c:v>
                </c:pt>
                <c:pt idx="856">
                  <c:v>75259605.76000002</c:v>
                </c:pt>
                <c:pt idx="857">
                  <c:v>75259605.76000002</c:v>
                </c:pt>
                <c:pt idx="858">
                  <c:v>75259605.76000002</c:v>
                </c:pt>
                <c:pt idx="859">
                  <c:v>75259605.76000002</c:v>
                </c:pt>
                <c:pt idx="860">
                  <c:v>75259605.76000002</c:v>
                </c:pt>
                <c:pt idx="861">
                  <c:v>75259605.76000002</c:v>
                </c:pt>
                <c:pt idx="862">
                  <c:v>76061085.490000024</c:v>
                </c:pt>
                <c:pt idx="863">
                  <c:v>76061085.490000024</c:v>
                </c:pt>
                <c:pt idx="864">
                  <c:v>76061085.490000024</c:v>
                </c:pt>
                <c:pt idx="865">
                  <c:v>76061085.490000024</c:v>
                </c:pt>
                <c:pt idx="866">
                  <c:v>76061085.490000024</c:v>
                </c:pt>
                <c:pt idx="867">
                  <c:v>76061085.490000024</c:v>
                </c:pt>
                <c:pt idx="868">
                  <c:v>76061085.490000024</c:v>
                </c:pt>
                <c:pt idx="869">
                  <c:v>86868866.570000023</c:v>
                </c:pt>
                <c:pt idx="870">
                  <c:v>86868866.570000023</c:v>
                </c:pt>
                <c:pt idx="871">
                  <c:v>86868866.570000023</c:v>
                </c:pt>
                <c:pt idx="872">
                  <c:v>86868866.570000023</c:v>
                </c:pt>
                <c:pt idx="873">
                  <c:v>86881440.310000017</c:v>
                </c:pt>
                <c:pt idx="874">
                  <c:v>86881440.310000017</c:v>
                </c:pt>
                <c:pt idx="875">
                  <c:v>86881440.310000017</c:v>
                </c:pt>
                <c:pt idx="876">
                  <c:v>86881440.310000017</c:v>
                </c:pt>
                <c:pt idx="877">
                  <c:v>87008350.020000011</c:v>
                </c:pt>
                <c:pt idx="878">
                  <c:v>87010543.020000011</c:v>
                </c:pt>
                <c:pt idx="879">
                  <c:v>87010543.020000011</c:v>
                </c:pt>
                <c:pt idx="880">
                  <c:v>87010543.020000011</c:v>
                </c:pt>
                <c:pt idx="881">
                  <c:v>87010543.020000011</c:v>
                </c:pt>
                <c:pt idx="882">
                  <c:v>87010543.020000011</c:v>
                </c:pt>
                <c:pt idx="883">
                  <c:v>87010543.020000011</c:v>
                </c:pt>
                <c:pt idx="884">
                  <c:v>87010543.020000011</c:v>
                </c:pt>
                <c:pt idx="885">
                  <c:v>87010543.020000011</c:v>
                </c:pt>
                <c:pt idx="886">
                  <c:v>87010543.020000011</c:v>
                </c:pt>
                <c:pt idx="887">
                  <c:v>94268489.780000016</c:v>
                </c:pt>
                <c:pt idx="888">
                  <c:v>94315719.38000001</c:v>
                </c:pt>
                <c:pt idx="889">
                  <c:v>94315719.38000001</c:v>
                </c:pt>
                <c:pt idx="890">
                  <c:v>94315719.38000001</c:v>
                </c:pt>
                <c:pt idx="891">
                  <c:v>94315719.38000001</c:v>
                </c:pt>
                <c:pt idx="892">
                  <c:v>94315719.38000001</c:v>
                </c:pt>
                <c:pt idx="893">
                  <c:v>94315719.38000001</c:v>
                </c:pt>
                <c:pt idx="894">
                  <c:v>94315719.38000001</c:v>
                </c:pt>
                <c:pt idx="895">
                  <c:v>94315719.38000001</c:v>
                </c:pt>
                <c:pt idx="896">
                  <c:v>94315719.38000001</c:v>
                </c:pt>
                <c:pt idx="897">
                  <c:v>94363458.930000007</c:v>
                </c:pt>
                <c:pt idx="898">
                  <c:v>94363458.930000007</c:v>
                </c:pt>
                <c:pt idx="899">
                  <c:v>94363458.930000007</c:v>
                </c:pt>
                <c:pt idx="900">
                  <c:v>94363458.930000007</c:v>
                </c:pt>
                <c:pt idx="901">
                  <c:v>94363458.930000007</c:v>
                </c:pt>
                <c:pt idx="902">
                  <c:v>94363458.930000007</c:v>
                </c:pt>
                <c:pt idx="903">
                  <c:v>94363458.930000007</c:v>
                </c:pt>
                <c:pt idx="904">
                  <c:v>94363458.930000007</c:v>
                </c:pt>
                <c:pt idx="905">
                  <c:v>94363458.930000007</c:v>
                </c:pt>
                <c:pt idx="906">
                  <c:v>94363458.930000007</c:v>
                </c:pt>
                <c:pt idx="907">
                  <c:v>94363458.930000007</c:v>
                </c:pt>
                <c:pt idx="908">
                  <c:v>94363458.930000007</c:v>
                </c:pt>
                <c:pt idx="909">
                  <c:v>94363458.930000007</c:v>
                </c:pt>
                <c:pt idx="910">
                  <c:v>94363458.930000007</c:v>
                </c:pt>
                <c:pt idx="911">
                  <c:v>94363458.930000007</c:v>
                </c:pt>
                <c:pt idx="912">
                  <c:v>94363458.930000007</c:v>
                </c:pt>
                <c:pt idx="913">
                  <c:v>94363458.930000007</c:v>
                </c:pt>
                <c:pt idx="914">
                  <c:v>94363458.930000007</c:v>
                </c:pt>
                <c:pt idx="915">
                  <c:v>94363458.930000007</c:v>
                </c:pt>
                <c:pt idx="916">
                  <c:v>94363458.930000007</c:v>
                </c:pt>
                <c:pt idx="917">
                  <c:v>94363458.930000007</c:v>
                </c:pt>
                <c:pt idx="918">
                  <c:v>94363458.930000007</c:v>
                </c:pt>
                <c:pt idx="919">
                  <c:v>94363458.930000007</c:v>
                </c:pt>
                <c:pt idx="920">
                  <c:v>94363458.930000007</c:v>
                </c:pt>
                <c:pt idx="921">
                  <c:v>94363458.930000007</c:v>
                </c:pt>
                <c:pt idx="922">
                  <c:v>94363458.930000007</c:v>
                </c:pt>
                <c:pt idx="923">
                  <c:v>94363458.930000007</c:v>
                </c:pt>
                <c:pt idx="924">
                  <c:v>94363458.930000007</c:v>
                </c:pt>
                <c:pt idx="925">
                  <c:v>94363458.930000007</c:v>
                </c:pt>
                <c:pt idx="926">
                  <c:v>94363458.930000007</c:v>
                </c:pt>
                <c:pt idx="927">
                  <c:v>94363458.930000007</c:v>
                </c:pt>
                <c:pt idx="928">
                  <c:v>94363458.930000007</c:v>
                </c:pt>
                <c:pt idx="929">
                  <c:v>94363458.930000007</c:v>
                </c:pt>
                <c:pt idx="930">
                  <c:v>94363458.930000007</c:v>
                </c:pt>
                <c:pt idx="931">
                  <c:v>94363458.930000007</c:v>
                </c:pt>
                <c:pt idx="932">
                  <c:v>94363458.930000007</c:v>
                </c:pt>
                <c:pt idx="933">
                  <c:v>94363458.930000007</c:v>
                </c:pt>
                <c:pt idx="934">
                  <c:v>94363458.930000007</c:v>
                </c:pt>
                <c:pt idx="935">
                  <c:v>94363458.930000007</c:v>
                </c:pt>
                <c:pt idx="936">
                  <c:v>94363458.930000007</c:v>
                </c:pt>
                <c:pt idx="937">
                  <c:v>94363458.930000007</c:v>
                </c:pt>
                <c:pt idx="938">
                  <c:v>94363458.930000007</c:v>
                </c:pt>
                <c:pt idx="939">
                  <c:v>94363458.930000007</c:v>
                </c:pt>
                <c:pt idx="940">
                  <c:v>94363458.930000007</c:v>
                </c:pt>
                <c:pt idx="941">
                  <c:v>94363458.930000007</c:v>
                </c:pt>
                <c:pt idx="942">
                  <c:v>94363458.930000007</c:v>
                </c:pt>
                <c:pt idx="943">
                  <c:v>94363458.930000007</c:v>
                </c:pt>
                <c:pt idx="944">
                  <c:v>94363458.930000007</c:v>
                </c:pt>
                <c:pt idx="945">
                  <c:v>94363458.930000007</c:v>
                </c:pt>
              </c:numCache>
            </c:numRef>
          </c:val>
          <c:smooth val="0"/>
        </c:ser>
        <c:ser>
          <c:idx val="8"/>
          <c:order val="9"/>
          <c:tx>
            <c:strRef>
              <c:f>'údaje + graf'!$M$1</c:f>
              <c:strCache>
                <c:ptCount val="1"/>
                <c:pt idx="0">
                  <c:v>Čerpanie prepočítané na záväzok n+3 (EÚ, kumulatív)</c:v>
                </c:pt>
              </c:strCache>
            </c:strRef>
          </c:tx>
          <c:spPr>
            <a:ln w="28575" cap="rnd">
              <a:solidFill>
                <a:schemeClr val="accent5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'údaje + graf'!$A$2:$A$947</c:f>
              <c:numCache>
                <c:formatCode>[$-41B]mmmm\ yy;@</c:formatCode>
                <c:ptCount val="946"/>
                <c:pt idx="0">
                  <c:v>42125</c:v>
                </c:pt>
                <c:pt idx="1">
                  <c:v>42126</c:v>
                </c:pt>
                <c:pt idx="2">
                  <c:v>42127</c:v>
                </c:pt>
                <c:pt idx="3">
                  <c:v>42128</c:v>
                </c:pt>
                <c:pt idx="4">
                  <c:v>42129</c:v>
                </c:pt>
                <c:pt idx="5">
                  <c:v>42130</c:v>
                </c:pt>
                <c:pt idx="6">
                  <c:v>42131</c:v>
                </c:pt>
                <c:pt idx="7">
                  <c:v>42132</c:v>
                </c:pt>
                <c:pt idx="8">
                  <c:v>42133</c:v>
                </c:pt>
                <c:pt idx="9">
                  <c:v>42134</c:v>
                </c:pt>
                <c:pt idx="10">
                  <c:v>42135</c:v>
                </c:pt>
                <c:pt idx="11">
                  <c:v>42136</c:v>
                </c:pt>
                <c:pt idx="12">
                  <c:v>42137</c:v>
                </c:pt>
                <c:pt idx="13">
                  <c:v>42138</c:v>
                </c:pt>
                <c:pt idx="14">
                  <c:v>42139</c:v>
                </c:pt>
                <c:pt idx="15">
                  <c:v>42140</c:v>
                </c:pt>
                <c:pt idx="16">
                  <c:v>42141</c:v>
                </c:pt>
                <c:pt idx="17">
                  <c:v>42142</c:v>
                </c:pt>
                <c:pt idx="18">
                  <c:v>42143</c:v>
                </c:pt>
                <c:pt idx="19">
                  <c:v>42144</c:v>
                </c:pt>
                <c:pt idx="20">
                  <c:v>42145</c:v>
                </c:pt>
                <c:pt idx="21">
                  <c:v>42146</c:v>
                </c:pt>
                <c:pt idx="22">
                  <c:v>42147</c:v>
                </c:pt>
                <c:pt idx="23">
                  <c:v>42148</c:v>
                </c:pt>
                <c:pt idx="24">
                  <c:v>42149</c:v>
                </c:pt>
                <c:pt idx="25">
                  <c:v>42150</c:v>
                </c:pt>
                <c:pt idx="26">
                  <c:v>42151</c:v>
                </c:pt>
                <c:pt idx="27">
                  <c:v>42152</c:v>
                </c:pt>
                <c:pt idx="28">
                  <c:v>42153</c:v>
                </c:pt>
                <c:pt idx="29">
                  <c:v>42154</c:v>
                </c:pt>
                <c:pt idx="30">
                  <c:v>42155</c:v>
                </c:pt>
                <c:pt idx="31">
                  <c:v>42156</c:v>
                </c:pt>
                <c:pt idx="32">
                  <c:v>42157</c:v>
                </c:pt>
                <c:pt idx="33">
                  <c:v>42158</c:v>
                </c:pt>
                <c:pt idx="34">
                  <c:v>42159</c:v>
                </c:pt>
                <c:pt idx="35">
                  <c:v>42160</c:v>
                </c:pt>
                <c:pt idx="36">
                  <c:v>42161</c:v>
                </c:pt>
                <c:pt idx="37">
                  <c:v>42162</c:v>
                </c:pt>
                <c:pt idx="38">
                  <c:v>42163</c:v>
                </c:pt>
                <c:pt idx="39">
                  <c:v>42164</c:v>
                </c:pt>
                <c:pt idx="40">
                  <c:v>42165</c:v>
                </c:pt>
                <c:pt idx="41">
                  <c:v>42166</c:v>
                </c:pt>
                <c:pt idx="42">
                  <c:v>42167</c:v>
                </c:pt>
                <c:pt idx="43">
                  <c:v>42168</c:v>
                </c:pt>
                <c:pt idx="44">
                  <c:v>42169</c:v>
                </c:pt>
                <c:pt idx="45">
                  <c:v>42170</c:v>
                </c:pt>
                <c:pt idx="46">
                  <c:v>42171</c:v>
                </c:pt>
                <c:pt idx="47">
                  <c:v>42172</c:v>
                </c:pt>
                <c:pt idx="48">
                  <c:v>42173</c:v>
                </c:pt>
                <c:pt idx="49">
                  <c:v>42174</c:v>
                </c:pt>
                <c:pt idx="50">
                  <c:v>42175</c:v>
                </c:pt>
                <c:pt idx="51">
                  <c:v>42176</c:v>
                </c:pt>
                <c:pt idx="52">
                  <c:v>42177</c:v>
                </c:pt>
                <c:pt idx="53">
                  <c:v>42178</c:v>
                </c:pt>
                <c:pt idx="54">
                  <c:v>42179</c:v>
                </c:pt>
                <c:pt idx="55">
                  <c:v>42180</c:v>
                </c:pt>
                <c:pt idx="56">
                  <c:v>42181</c:v>
                </c:pt>
                <c:pt idx="57">
                  <c:v>42182</c:v>
                </c:pt>
                <c:pt idx="58">
                  <c:v>42183</c:v>
                </c:pt>
                <c:pt idx="59">
                  <c:v>42184</c:v>
                </c:pt>
                <c:pt idx="60">
                  <c:v>42185</c:v>
                </c:pt>
                <c:pt idx="61">
                  <c:v>42186</c:v>
                </c:pt>
                <c:pt idx="62">
                  <c:v>42187</c:v>
                </c:pt>
                <c:pt idx="63">
                  <c:v>42188</c:v>
                </c:pt>
                <c:pt idx="64">
                  <c:v>42189</c:v>
                </c:pt>
                <c:pt idx="65">
                  <c:v>42190</c:v>
                </c:pt>
                <c:pt idx="66">
                  <c:v>42191</c:v>
                </c:pt>
                <c:pt idx="67">
                  <c:v>42192</c:v>
                </c:pt>
                <c:pt idx="68">
                  <c:v>42193</c:v>
                </c:pt>
                <c:pt idx="69">
                  <c:v>42194</c:v>
                </c:pt>
                <c:pt idx="70">
                  <c:v>42195</c:v>
                </c:pt>
                <c:pt idx="71">
                  <c:v>42196</c:v>
                </c:pt>
                <c:pt idx="72">
                  <c:v>42197</c:v>
                </c:pt>
                <c:pt idx="73">
                  <c:v>42198</c:v>
                </c:pt>
                <c:pt idx="74">
                  <c:v>42199</c:v>
                </c:pt>
                <c:pt idx="75">
                  <c:v>42200</c:v>
                </c:pt>
                <c:pt idx="76">
                  <c:v>42201</c:v>
                </c:pt>
                <c:pt idx="77">
                  <c:v>42202</c:v>
                </c:pt>
                <c:pt idx="78">
                  <c:v>42203</c:v>
                </c:pt>
                <c:pt idx="79">
                  <c:v>42204</c:v>
                </c:pt>
                <c:pt idx="80">
                  <c:v>42205</c:v>
                </c:pt>
                <c:pt idx="81">
                  <c:v>42206</c:v>
                </c:pt>
                <c:pt idx="82">
                  <c:v>42207</c:v>
                </c:pt>
                <c:pt idx="83">
                  <c:v>42208</c:v>
                </c:pt>
                <c:pt idx="84">
                  <c:v>42209</c:v>
                </c:pt>
                <c:pt idx="85">
                  <c:v>42210</c:v>
                </c:pt>
                <c:pt idx="86">
                  <c:v>42211</c:v>
                </c:pt>
                <c:pt idx="87">
                  <c:v>42212</c:v>
                </c:pt>
                <c:pt idx="88">
                  <c:v>42213</c:v>
                </c:pt>
                <c:pt idx="89">
                  <c:v>42214</c:v>
                </c:pt>
                <c:pt idx="90">
                  <c:v>42215</c:v>
                </c:pt>
                <c:pt idx="91">
                  <c:v>42216</c:v>
                </c:pt>
                <c:pt idx="92">
                  <c:v>42217</c:v>
                </c:pt>
                <c:pt idx="93">
                  <c:v>42218</c:v>
                </c:pt>
                <c:pt idx="94">
                  <c:v>42219</c:v>
                </c:pt>
                <c:pt idx="95">
                  <c:v>42220</c:v>
                </c:pt>
                <c:pt idx="96">
                  <c:v>42221</c:v>
                </c:pt>
                <c:pt idx="97">
                  <c:v>42222</c:v>
                </c:pt>
                <c:pt idx="98">
                  <c:v>42223</c:v>
                </c:pt>
                <c:pt idx="99">
                  <c:v>42224</c:v>
                </c:pt>
                <c:pt idx="100">
                  <c:v>42225</c:v>
                </c:pt>
                <c:pt idx="101">
                  <c:v>42226</c:v>
                </c:pt>
                <c:pt idx="102">
                  <c:v>42227</c:v>
                </c:pt>
                <c:pt idx="103">
                  <c:v>42228</c:v>
                </c:pt>
                <c:pt idx="104">
                  <c:v>42229</c:v>
                </c:pt>
                <c:pt idx="105">
                  <c:v>42230</c:v>
                </c:pt>
                <c:pt idx="106">
                  <c:v>42231</c:v>
                </c:pt>
                <c:pt idx="107">
                  <c:v>42232</c:v>
                </c:pt>
                <c:pt idx="108">
                  <c:v>42233</c:v>
                </c:pt>
                <c:pt idx="109">
                  <c:v>42234</c:v>
                </c:pt>
                <c:pt idx="110">
                  <c:v>42235</c:v>
                </c:pt>
                <c:pt idx="111">
                  <c:v>42236</c:v>
                </c:pt>
                <c:pt idx="112">
                  <c:v>42237</c:v>
                </c:pt>
                <c:pt idx="113">
                  <c:v>42238</c:v>
                </c:pt>
                <c:pt idx="114">
                  <c:v>42239</c:v>
                </c:pt>
                <c:pt idx="115">
                  <c:v>42240</c:v>
                </c:pt>
                <c:pt idx="116">
                  <c:v>42241</c:v>
                </c:pt>
                <c:pt idx="117">
                  <c:v>42242</c:v>
                </c:pt>
                <c:pt idx="118">
                  <c:v>42243</c:v>
                </c:pt>
                <c:pt idx="119">
                  <c:v>42244</c:v>
                </c:pt>
                <c:pt idx="120">
                  <c:v>42245</c:v>
                </c:pt>
                <c:pt idx="121">
                  <c:v>42246</c:v>
                </c:pt>
                <c:pt idx="122">
                  <c:v>42247</c:v>
                </c:pt>
                <c:pt idx="123">
                  <c:v>42248</c:v>
                </c:pt>
                <c:pt idx="124">
                  <c:v>42249</c:v>
                </c:pt>
                <c:pt idx="125">
                  <c:v>42250</c:v>
                </c:pt>
                <c:pt idx="126">
                  <c:v>42251</c:v>
                </c:pt>
                <c:pt idx="127">
                  <c:v>42252</c:v>
                </c:pt>
                <c:pt idx="128">
                  <c:v>42253</c:v>
                </c:pt>
                <c:pt idx="129">
                  <c:v>42254</c:v>
                </c:pt>
                <c:pt idx="130">
                  <c:v>42255</c:v>
                </c:pt>
                <c:pt idx="131">
                  <c:v>42256</c:v>
                </c:pt>
                <c:pt idx="132">
                  <c:v>42257</c:v>
                </c:pt>
                <c:pt idx="133">
                  <c:v>42258</c:v>
                </c:pt>
                <c:pt idx="134">
                  <c:v>42259</c:v>
                </c:pt>
                <c:pt idx="135">
                  <c:v>42260</c:v>
                </c:pt>
                <c:pt idx="136">
                  <c:v>42261</c:v>
                </c:pt>
                <c:pt idx="137">
                  <c:v>42262</c:v>
                </c:pt>
                <c:pt idx="138">
                  <c:v>42263</c:v>
                </c:pt>
                <c:pt idx="139">
                  <c:v>42264</c:v>
                </c:pt>
                <c:pt idx="140">
                  <c:v>42265</c:v>
                </c:pt>
                <c:pt idx="141">
                  <c:v>42266</c:v>
                </c:pt>
                <c:pt idx="142">
                  <c:v>42267</c:v>
                </c:pt>
                <c:pt idx="143">
                  <c:v>42268</c:v>
                </c:pt>
                <c:pt idx="144">
                  <c:v>42269</c:v>
                </c:pt>
                <c:pt idx="145">
                  <c:v>42270</c:v>
                </c:pt>
                <c:pt idx="146">
                  <c:v>42271</c:v>
                </c:pt>
                <c:pt idx="147">
                  <c:v>42272</c:v>
                </c:pt>
                <c:pt idx="148">
                  <c:v>42273</c:v>
                </c:pt>
                <c:pt idx="149">
                  <c:v>42274</c:v>
                </c:pt>
                <c:pt idx="150">
                  <c:v>42275</c:v>
                </c:pt>
                <c:pt idx="151">
                  <c:v>42276</c:v>
                </c:pt>
                <c:pt idx="152">
                  <c:v>42277</c:v>
                </c:pt>
                <c:pt idx="153">
                  <c:v>42278</c:v>
                </c:pt>
                <c:pt idx="154">
                  <c:v>42279</c:v>
                </c:pt>
                <c:pt idx="155">
                  <c:v>42280</c:v>
                </c:pt>
                <c:pt idx="156">
                  <c:v>42281</c:v>
                </c:pt>
                <c:pt idx="157">
                  <c:v>42282</c:v>
                </c:pt>
                <c:pt idx="158">
                  <c:v>42283</c:v>
                </c:pt>
                <c:pt idx="159">
                  <c:v>42284</c:v>
                </c:pt>
                <c:pt idx="160">
                  <c:v>42285</c:v>
                </c:pt>
                <c:pt idx="161">
                  <c:v>42286</c:v>
                </c:pt>
                <c:pt idx="162">
                  <c:v>42287</c:v>
                </c:pt>
                <c:pt idx="163">
                  <c:v>42288</c:v>
                </c:pt>
                <c:pt idx="164">
                  <c:v>42289</c:v>
                </c:pt>
                <c:pt idx="165">
                  <c:v>42290</c:v>
                </c:pt>
                <c:pt idx="166">
                  <c:v>42291</c:v>
                </c:pt>
                <c:pt idx="167">
                  <c:v>42292</c:v>
                </c:pt>
                <c:pt idx="168">
                  <c:v>42293</c:v>
                </c:pt>
                <c:pt idx="169">
                  <c:v>42294</c:v>
                </c:pt>
                <c:pt idx="170">
                  <c:v>42295</c:v>
                </c:pt>
                <c:pt idx="171">
                  <c:v>42296</c:v>
                </c:pt>
                <c:pt idx="172">
                  <c:v>42297</c:v>
                </c:pt>
                <c:pt idx="173">
                  <c:v>42298</c:v>
                </c:pt>
                <c:pt idx="174">
                  <c:v>42299</c:v>
                </c:pt>
                <c:pt idx="175">
                  <c:v>42300</c:v>
                </c:pt>
                <c:pt idx="176">
                  <c:v>42301</c:v>
                </c:pt>
                <c:pt idx="177">
                  <c:v>42302</c:v>
                </c:pt>
                <c:pt idx="178">
                  <c:v>42303</c:v>
                </c:pt>
                <c:pt idx="179">
                  <c:v>42304</c:v>
                </c:pt>
                <c:pt idx="180">
                  <c:v>42305</c:v>
                </c:pt>
                <c:pt idx="181">
                  <c:v>42306</c:v>
                </c:pt>
                <c:pt idx="182">
                  <c:v>42307</c:v>
                </c:pt>
                <c:pt idx="183">
                  <c:v>42308</c:v>
                </c:pt>
                <c:pt idx="184">
                  <c:v>42309</c:v>
                </c:pt>
                <c:pt idx="185">
                  <c:v>42310</c:v>
                </c:pt>
                <c:pt idx="186">
                  <c:v>42311</c:v>
                </c:pt>
                <c:pt idx="187">
                  <c:v>42312</c:v>
                </c:pt>
                <c:pt idx="188">
                  <c:v>42313</c:v>
                </c:pt>
                <c:pt idx="189">
                  <c:v>42314</c:v>
                </c:pt>
                <c:pt idx="190">
                  <c:v>42315</c:v>
                </c:pt>
                <c:pt idx="191">
                  <c:v>42316</c:v>
                </c:pt>
                <c:pt idx="192">
                  <c:v>42317</c:v>
                </c:pt>
                <c:pt idx="193">
                  <c:v>42318</c:v>
                </c:pt>
                <c:pt idx="194">
                  <c:v>42349</c:v>
                </c:pt>
                <c:pt idx="195">
                  <c:v>42350</c:v>
                </c:pt>
                <c:pt idx="196">
                  <c:v>42351</c:v>
                </c:pt>
                <c:pt idx="197">
                  <c:v>42352</c:v>
                </c:pt>
                <c:pt idx="198">
                  <c:v>42353</c:v>
                </c:pt>
                <c:pt idx="199">
                  <c:v>42354</c:v>
                </c:pt>
                <c:pt idx="200">
                  <c:v>42355</c:v>
                </c:pt>
                <c:pt idx="201">
                  <c:v>42356</c:v>
                </c:pt>
                <c:pt idx="202">
                  <c:v>42357</c:v>
                </c:pt>
                <c:pt idx="203">
                  <c:v>42358</c:v>
                </c:pt>
                <c:pt idx="204">
                  <c:v>42359</c:v>
                </c:pt>
                <c:pt idx="205">
                  <c:v>42360</c:v>
                </c:pt>
                <c:pt idx="206">
                  <c:v>42361</c:v>
                </c:pt>
                <c:pt idx="207">
                  <c:v>42362</c:v>
                </c:pt>
                <c:pt idx="208">
                  <c:v>42363</c:v>
                </c:pt>
                <c:pt idx="209">
                  <c:v>42364</c:v>
                </c:pt>
                <c:pt idx="210">
                  <c:v>42365</c:v>
                </c:pt>
                <c:pt idx="211">
                  <c:v>42366</c:v>
                </c:pt>
                <c:pt idx="212">
                  <c:v>42367</c:v>
                </c:pt>
                <c:pt idx="213">
                  <c:v>42368</c:v>
                </c:pt>
                <c:pt idx="214">
                  <c:v>42369</c:v>
                </c:pt>
                <c:pt idx="215">
                  <c:v>42370</c:v>
                </c:pt>
                <c:pt idx="216">
                  <c:v>42371</c:v>
                </c:pt>
                <c:pt idx="217">
                  <c:v>42372</c:v>
                </c:pt>
                <c:pt idx="218">
                  <c:v>42373</c:v>
                </c:pt>
                <c:pt idx="219">
                  <c:v>42374</c:v>
                </c:pt>
                <c:pt idx="220">
                  <c:v>42375</c:v>
                </c:pt>
                <c:pt idx="221">
                  <c:v>42376</c:v>
                </c:pt>
                <c:pt idx="222">
                  <c:v>42377</c:v>
                </c:pt>
                <c:pt idx="223">
                  <c:v>42378</c:v>
                </c:pt>
                <c:pt idx="224">
                  <c:v>42379</c:v>
                </c:pt>
                <c:pt idx="225">
                  <c:v>42380</c:v>
                </c:pt>
                <c:pt idx="226">
                  <c:v>42381</c:v>
                </c:pt>
                <c:pt idx="227">
                  <c:v>42382</c:v>
                </c:pt>
                <c:pt idx="228">
                  <c:v>42383</c:v>
                </c:pt>
                <c:pt idx="229">
                  <c:v>42384</c:v>
                </c:pt>
                <c:pt idx="230">
                  <c:v>42385</c:v>
                </c:pt>
                <c:pt idx="231">
                  <c:v>42386</c:v>
                </c:pt>
                <c:pt idx="232">
                  <c:v>42387</c:v>
                </c:pt>
                <c:pt idx="233">
                  <c:v>42388</c:v>
                </c:pt>
                <c:pt idx="234">
                  <c:v>42389</c:v>
                </c:pt>
                <c:pt idx="235">
                  <c:v>42390</c:v>
                </c:pt>
                <c:pt idx="236">
                  <c:v>42391</c:v>
                </c:pt>
                <c:pt idx="237">
                  <c:v>42392</c:v>
                </c:pt>
                <c:pt idx="238">
                  <c:v>42393</c:v>
                </c:pt>
                <c:pt idx="239">
                  <c:v>42394</c:v>
                </c:pt>
                <c:pt idx="240">
                  <c:v>42395</c:v>
                </c:pt>
                <c:pt idx="241">
                  <c:v>42396</c:v>
                </c:pt>
                <c:pt idx="242">
                  <c:v>42397</c:v>
                </c:pt>
                <c:pt idx="243">
                  <c:v>42398</c:v>
                </c:pt>
                <c:pt idx="244">
                  <c:v>42399</c:v>
                </c:pt>
                <c:pt idx="245">
                  <c:v>42400</c:v>
                </c:pt>
                <c:pt idx="246">
                  <c:v>42401</c:v>
                </c:pt>
                <c:pt idx="247">
                  <c:v>42402</c:v>
                </c:pt>
                <c:pt idx="248">
                  <c:v>42403</c:v>
                </c:pt>
                <c:pt idx="249">
                  <c:v>42404</c:v>
                </c:pt>
                <c:pt idx="250">
                  <c:v>42405</c:v>
                </c:pt>
                <c:pt idx="251">
                  <c:v>42406</c:v>
                </c:pt>
                <c:pt idx="252">
                  <c:v>42407</c:v>
                </c:pt>
                <c:pt idx="253">
                  <c:v>42408</c:v>
                </c:pt>
                <c:pt idx="254">
                  <c:v>42409</c:v>
                </c:pt>
                <c:pt idx="255">
                  <c:v>42410</c:v>
                </c:pt>
                <c:pt idx="256">
                  <c:v>42411</c:v>
                </c:pt>
                <c:pt idx="257">
                  <c:v>42412</c:v>
                </c:pt>
                <c:pt idx="258">
                  <c:v>42413</c:v>
                </c:pt>
                <c:pt idx="259">
                  <c:v>42414</c:v>
                </c:pt>
                <c:pt idx="260">
                  <c:v>42415</c:v>
                </c:pt>
                <c:pt idx="261">
                  <c:v>42416</c:v>
                </c:pt>
                <c:pt idx="262">
                  <c:v>42417</c:v>
                </c:pt>
                <c:pt idx="263">
                  <c:v>42418</c:v>
                </c:pt>
                <c:pt idx="264">
                  <c:v>42419</c:v>
                </c:pt>
                <c:pt idx="265">
                  <c:v>42420</c:v>
                </c:pt>
                <c:pt idx="266">
                  <c:v>42421</c:v>
                </c:pt>
                <c:pt idx="267">
                  <c:v>42422</c:v>
                </c:pt>
                <c:pt idx="268">
                  <c:v>42423</c:v>
                </c:pt>
                <c:pt idx="269">
                  <c:v>42424</c:v>
                </c:pt>
                <c:pt idx="270">
                  <c:v>42425</c:v>
                </c:pt>
                <c:pt idx="271">
                  <c:v>42426</c:v>
                </c:pt>
                <c:pt idx="272">
                  <c:v>42427</c:v>
                </c:pt>
                <c:pt idx="273">
                  <c:v>42428</c:v>
                </c:pt>
                <c:pt idx="274">
                  <c:v>42429</c:v>
                </c:pt>
                <c:pt idx="275">
                  <c:v>42430</c:v>
                </c:pt>
                <c:pt idx="276">
                  <c:v>42431</c:v>
                </c:pt>
                <c:pt idx="277">
                  <c:v>42432</c:v>
                </c:pt>
                <c:pt idx="278">
                  <c:v>42433</c:v>
                </c:pt>
                <c:pt idx="279">
                  <c:v>42434</c:v>
                </c:pt>
                <c:pt idx="280">
                  <c:v>42435</c:v>
                </c:pt>
                <c:pt idx="281">
                  <c:v>42436</c:v>
                </c:pt>
                <c:pt idx="282">
                  <c:v>42437</c:v>
                </c:pt>
                <c:pt idx="283">
                  <c:v>42438</c:v>
                </c:pt>
                <c:pt idx="284">
                  <c:v>42439</c:v>
                </c:pt>
                <c:pt idx="285">
                  <c:v>42440</c:v>
                </c:pt>
                <c:pt idx="286">
                  <c:v>42441</c:v>
                </c:pt>
                <c:pt idx="287">
                  <c:v>42442</c:v>
                </c:pt>
                <c:pt idx="288">
                  <c:v>42443</c:v>
                </c:pt>
                <c:pt idx="289">
                  <c:v>42444</c:v>
                </c:pt>
                <c:pt idx="290">
                  <c:v>42445</c:v>
                </c:pt>
                <c:pt idx="291">
                  <c:v>42446</c:v>
                </c:pt>
                <c:pt idx="292">
                  <c:v>42447</c:v>
                </c:pt>
                <c:pt idx="293">
                  <c:v>42448</c:v>
                </c:pt>
                <c:pt idx="294">
                  <c:v>42449</c:v>
                </c:pt>
                <c:pt idx="295">
                  <c:v>42450</c:v>
                </c:pt>
                <c:pt idx="296">
                  <c:v>42451</c:v>
                </c:pt>
                <c:pt idx="297">
                  <c:v>42452</c:v>
                </c:pt>
                <c:pt idx="298">
                  <c:v>42453</c:v>
                </c:pt>
                <c:pt idx="299">
                  <c:v>42454</c:v>
                </c:pt>
                <c:pt idx="300">
                  <c:v>42455</c:v>
                </c:pt>
                <c:pt idx="301">
                  <c:v>42456</c:v>
                </c:pt>
                <c:pt idx="302">
                  <c:v>42457</c:v>
                </c:pt>
                <c:pt idx="303">
                  <c:v>42458</c:v>
                </c:pt>
                <c:pt idx="304">
                  <c:v>42459</c:v>
                </c:pt>
                <c:pt idx="305">
                  <c:v>42460</c:v>
                </c:pt>
                <c:pt idx="306">
                  <c:v>42461</c:v>
                </c:pt>
                <c:pt idx="307">
                  <c:v>42462</c:v>
                </c:pt>
                <c:pt idx="308">
                  <c:v>42463</c:v>
                </c:pt>
                <c:pt idx="309">
                  <c:v>42464</c:v>
                </c:pt>
                <c:pt idx="310">
                  <c:v>42465</c:v>
                </c:pt>
                <c:pt idx="311">
                  <c:v>42466</c:v>
                </c:pt>
                <c:pt idx="312">
                  <c:v>42467</c:v>
                </c:pt>
                <c:pt idx="313">
                  <c:v>42468</c:v>
                </c:pt>
                <c:pt idx="314">
                  <c:v>42469</c:v>
                </c:pt>
                <c:pt idx="315">
                  <c:v>42470</c:v>
                </c:pt>
                <c:pt idx="316">
                  <c:v>42471</c:v>
                </c:pt>
                <c:pt idx="317">
                  <c:v>42472</c:v>
                </c:pt>
                <c:pt idx="318">
                  <c:v>42473</c:v>
                </c:pt>
                <c:pt idx="319">
                  <c:v>42474</c:v>
                </c:pt>
                <c:pt idx="320">
                  <c:v>42475</c:v>
                </c:pt>
                <c:pt idx="321">
                  <c:v>42476</c:v>
                </c:pt>
                <c:pt idx="322">
                  <c:v>42477</c:v>
                </c:pt>
                <c:pt idx="323">
                  <c:v>42478</c:v>
                </c:pt>
                <c:pt idx="324">
                  <c:v>42479</c:v>
                </c:pt>
                <c:pt idx="325">
                  <c:v>42480</c:v>
                </c:pt>
                <c:pt idx="326">
                  <c:v>42481</c:v>
                </c:pt>
                <c:pt idx="327">
                  <c:v>42482</c:v>
                </c:pt>
                <c:pt idx="328">
                  <c:v>42483</c:v>
                </c:pt>
                <c:pt idx="329">
                  <c:v>42484</c:v>
                </c:pt>
                <c:pt idx="330">
                  <c:v>42485</c:v>
                </c:pt>
                <c:pt idx="331">
                  <c:v>42486</c:v>
                </c:pt>
                <c:pt idx="332">
                  <c:v>42487</c:v>
                </c:pt>
                <c:pt idx="333">
                  <c:v>42488</c:v>
                </c:pt>
                <c:pt idx="334">
                  <c:v>42489</c:v>
                </c:pt>
                <c:pt idx="335">
                  <c:v>42490</c:v>
                </c:pt>
                <c:pt idx="336">
                  <c:v>42491</c:v>
                </c:pt>
                <c:pt idx="337">
                  <c:v>42492</c:v>
                </c:pt>
                <c:pt idx="338">
                  <c:v>42493</c:v>
                </c:pt>
                <c:pt idx="339">
                  <c:v>42494</c:v>
                </c:pt>
                <c:pt idx="340">
                  <c:v>42495</c:v>
                </c:pt>
                <c:pt idx="341">
                  <c:v>42496</c:v>
                </c:pt>
                <c:pt idx="342">
                  <c:v>42497</c:v>
                </c:pt>
                <c:pt idx="343">
                  <c:v>42498</c:v>
                </c:pt>
                <c:pt idx="344">
                  <c:v>42499</c:v>
                </c:pt>
                <c:pt idx="345">
                  <c:v>42500</c:v>
                </c:pt>
                <c:pt idx="346">
                  <c:v>42501</c:v>
                </c:pt>
                <c:pt idx="347">
                  <c:v>42502</c:v>
                </c:pt>
                <c:pt idx="348">
                  <c:v>42503</c:v>
                </c:pt>
                <c:pt idx="349">
                  <c:v>42504</c:v>
                </c:pt>
                <c:pt idx="350">
                  <c:v>42505</c:v>
                </c:pt>
                <c:pt idx="351">
                  <c:v>42506</c:v>
                </c:pt>
                <c:pt idx="352">
                  <c:v>42507</c:v>
                </c:pt>
                <c:pt idx="353">
                  <c:v>42508</c:v>
                </c:pt>
                <c:pt idx="354">
                  <c:v>42509</c:v>
                </c:pt>
                <c:pt idx="355">
                  <c:v>42510</c:v>
                </c:pt>
                <c:pt idx="356">
                  <c:v>42511</c:v>
                </c:pt>
                <c:pt idx="357">
                  <c:v>42512</c:v>
                </c:pt>
                <c:pt idx="358">
                  <c:v>42513</c:v>
                </c:pt>
                <c:pt idx="359">
                  <c:v>42514</c:v>
                </c:pt>
                <c:pt idx="360">
                  <c:v>42515</c:v>
                </c:pt>
                <c:pt idx="361">
                  <c:v>42516</c:v>
                </c:pt>
                <c:pt idx="362">
                  <c:v>42517</c:v>
                </c:pt>
                <c:pt idx="363">
                  <c:v>42518</c:v>
                </c:pt>
                <c:pt idx="364">
                  <c:v>42519</c:v>
                </c:pt>
                <c:pt idx="365">
                  <c:v>42520</c:v>
                </c:pt>
                <c:pt idx="366">
                  <c:v>42521</c:v>
                </c:pt>
                <c:pt idx="367">
                  <c:v>42522</c:v>
                </c:pt>
                <c:pt idx="368">
                  <c:v>42523</c:v>
                </c:pt>
                <c:pt idx="369">
                  <c:v>42524</c:v>
                </c:pt>
                <c:pt idx="370">
                  <c:v>42525</c:v>
                </c:pt>
                <c:pt idx="371">
                  <c:v>42526</c:v>
                </c:pt>
                <c:pt idx="372">
                  <c:v>42527</c:v>
                </c:pt>
                <c:pt idx="373">
                  <c:v>42528</c:v>
                </c:pt>
                <c:pt idx="374">
                  <c:v>42529</c:v>
                </c:pt>
                <c:pt idx="375">
                  <c:v>42530</c:v>
                </c:pt>
                <c:pt idx="376">
                  <c:v>42531</c:v>
                </c:pt>
                <c:pt idx="377">
                  <c:v>42532</c:v>
                </c:pt>
                <c:pt idx="378">
                  <c:v>42533</c:v>
                </c:pt>
                <c:pt idx="379">
                  <c:v>42534</c:v>
                </c:pt>
                <c:pt idx="380">
                  <c:v>42535</c:v>
                </c:pt>
                <c:pt idx="381">
                  <c:v>42536</c:v>
                </c:pt>
                <c:pt idx="382">
                  <c:v>42537</c:v>
                </c:pt>
                <c:pt idx="383">
                  <c:v>42538</c:v>
                </c:pt>
                <c:pt idx="384">
                  <c:v>42539</c:v>
                </c:pt>
                <c:pt idx="385">
                  <c:v>42540</c:v>
                </c:pt>
                <c:pt idx="386">
                  <c:v>42541</c:v>
                </c:pt>
                <c:pt idx="387">
                  <c:v>42542</c:v>
                </c:pt>
                <c:pt idx="388">
                  <c:v>42543</c:v>
                </c:pt>
                <c:pt idx="389">
                  <c:v>42544</c:v>
                </c:pt>
                <c:pt idx="390">
                  <c:v>42545</c:v>
                </c:pt>
                <c:pt idx="391">
                  <c:v>42546</c:v>
                </c:pt>
                <c:pt idx="392">
                  <c:v>42547</c:v>
                </c:pt>
                <c:pt idx="393">
                  <c:v>42548</c:v>
                </c:pt>
                <c:pt idx="394">
                  <c:v>42549</c:v>
                </c:pt>
                <c:pt idx="395">
                  <c:v>42550</c:v>
                </c:pt>
                <c:pt idx="396">
                  <c:v>42551</c:v>
                </c:pt>
                <c:pt idx="397">
                  <c:v>42552</c:v>
                </c:pt>
                <c:pt idx="398">
                  <c:v>42553</c:v>
                </c:pt>
                <c:pt idx="399">
                  <c:v>42554</c:v>
                </c:pt>
                <c:pt idx="400">
                  <c:v>42555</c:v>
                </c:pt>
                <c:pt idx="401">
                  <c:v>42556</c:v>
                </c:pt>
                <c:pt idx="402">
                  <c:v>42557</c:v>
                </c:pt>
                <c:pt idx="403">
                  <c:v>42558</c:v>
                </c:pt>
                <c:pt idx="404">
                  <c:v>42559</c:v>
                </c:pt>
                <c:pt idx="405">
                  <c:v>42560</c:v>
                </c:pt>
                <c:pt idx="406">
                  <c:v>42561</c:v>
                </c:pt>
                <c:pt idx="407">
                  <c:v>42562</c:v>
                </c:pt>
                <c:pt idx="408">
                  <c:v>42563</c:v>
                </c:pt>
                <c:pt idx="409">
                  <c:v>42564</c:v>
                </c:pt>
                <c:pt idx="410">
                  <c:v>42565</c:v>
                </c:pt>
                <c:pt idx="411">
                  <c:v>42566</c:v>
                </c:pt>
                <c:pt idx="412">
                  <c:v>42567</c:v>
                </c:pt>
                <c:pt idx="413">
                  <c:v>42568</c:v>
                </c:pt>
                <c:pt idx="414">
                  <c:v>42569</c:v>
                </c:pt>
                <c:pt idx="415">
                  <c:v>42570</c:v>
                </c:pt>
                <c:pt idx="416">
                  <c:v>42571</c:v>
                </c:pt>
                <c:pt idx="417">
                  <c:v>42572</c:v>
                </c:pt>
                <c:pt idx="418">
                  <c:v>42573</c:v>
                </c:pt>
                <c:pt idx="419">
                  <c:v>42574</c:v>
                </c:pt>
                <c:pt idx="420">
                  <c:v>42575</c:v>
                </c:pt>
                <c:pt idx="421">
                  <c:v>42576</c:v>
                </c:pt>
                <c:pt idx="422">
                  <c:v>42577</c:v>
                </c:pt>
                <c:pt idx="423">
                  <c:v>42578</c:v>
                </c:pt>
                <c:pt idx="424">
                  <c:v>42579</c:v>
                </c:pt>
                <c:pt idx="425">
                  <c:v>42580</c:v>
                </c:pt>
                <c:pt idx="426">
                  <c:v>42581</c:v>
                </c:pt>
                <c:pt idx="427">
                  <c:v>42582</c:v>
                </c:pt>
                <c:pt idx="428">
                  <c:v>42583</c:v>
                </c:pt>
                <c:pt idx="429">
                  <c:v>42584</c:v>
                </c:pt>
                <c:pt idx="430">
                  <c:v>42585</c:v>
                </c:pt>
                <c:pt idx="431">
                  <c:v>42586</c:v>
                </c:pt>
                <c:pt idx="432">
                  <c:v>42587</c:v>
                </c:pt>
                <c:pt idx="433">
                  <c:v>42588</c:v>
                </c:pt>
                <c:pt idx="434">
                  <c:v>42589</c:v>
                </c:pt>
                <c:pt idx="435">
                  <c:v>42590</c:v>
                </c:pt>
                <c:pt idx="436">
                  <c:v>42591</c:v>
                </c:pt>
                <c:pt idx="437">
                  <c:v>42592</c:v>
                </c:pt>
                <c:pt idx="438">
                  <c:v>42593</c:v>
                </c:pt>
                <c:pt idx="439">
                  <c:v>42594</c:v>
                </c:pt>
                <c:pt idx="440">
                  <c:v>42595</c:v>
                </c:pt>
                <c:pt idx="441">
                  <c:v>42596</c:v>
                </c:pt>
                <c:pt idx="442">
                  <c:v>42597</c:v>
                </c:pt>
                <c:pt idx="443">
                  <c:v>42598</c:v>
                </c:pt>
                <c:pt idx="444">
                  <c:v>42599</c:v>
                </c:pt>
                <c:pt idx="445">
                  <c:v>42600</c:v>
                </c:pt>
                <c:pt idx="446">
                  <c:v>42601</c:v>
                </c:pt>
                <c:pt idx="447">
                  <c:v>42602</c:v>
                </c:pt>
                <c:pt idx="448">
                  <c:v>42603</c:v>
                </c:pt>
                <c:pt idx="449">
                  <c:v>42604</c:v>
                </c:pt>
                <c:pt idx="450">
                  <c:v>42605</c:v>
                </c:pt>
                <c:pt idx="451">
                  <c:v>42606</c:v>
                </c:pt>
                <c:pt idx="452">
                  <c:v>42607</c:v>
                </c:pt>
                <c:pt idx="453">
                  <c:v>42608</c:v>
                </c:pt>
                <c:pt idx="454">
                  <c:v>42609</c:v>
                </c:pt>
                <c:pt idx="455">
                  <c:v>42610</c:v>
                </c:pt>
                <c:pt idx="456">
                  <c:v>42611</c:v>
                </c:pt>
                <c:pt idx="457">
                  <c:v>42612</c:v>
                </c:pt>
                <c:pt idx="458">
                  <c:v>42613</c:v>
                </c:pt>
                <c:pt idx="459">
                  <c:v>42614</c:v>
                </c:pt>
                <c:pt idx="460">
                  <c:v>42615</c:v>
                </c:pt>
                <c:pt idx="461">
                  <c:v>42616</c:v>
                </c:pt>
                <c:pt idx="462">
                  <c:v>42617</c:v>
                </c:pt>
                <c:pt idx="463">
                  <c:v>42618</c:v>
                </c:pt>
                <c:pt idx="464">
                  <c:v>42619</c:v>
                </c:pt>
                <c:pt idx="465">
                  <c:v>42620</c:v>
                </c:pt>
                <c:pt idx="466">
                  <c:v>42621</c:v>
                </c:pt>
                <c:pt idx="467">
                  <c:v>42622</c:v>
                </c:pt>
                <c:pt idx="468">
                  <c:v>42623</c:v>
                </c:pt>
                <c:pt idx="469">
                  <c:v>42624</c:v>
                </c:pt>
                <c:pt idx="470">
                  <c:v>42625</c:v>
                </c:pt>
                <c:pt idx="471">
                  <c:v>42626</c:v>
                </c:pt>
                <c:pt idx="472">
                  <c:v>42627</c:v>
                </c:pt>
                <c:pt idx="473">
                  <c:v>42628</c:v>
                </c:pt>
                <c:pt idx="474">
                  <c:v>42629</c:v>
                </c:pt>
                <c:pt idx="475">
                  <c:v>42630</c:v>
                </c:pt>
                <c:pt idx="476">
                  <c:v>42631</c:v>
                </c:pt>
                <c:pt idx="477">
                  <c:v>42632</c:v>
                </c:pt>
                <c:pt idx="478">
                  <c:v>42633</c:v>
                </c:pt>
                <c:pt idx="479">
                  <c:v>42634</c:v>
                </c:pt>
                <c:pt idx="480">
                  <c:v>42635</c:v>
                </c:pt>
                <c:pt idx="481">
                  <c:v>42636</c:v>
                </c:pt>
                <c:pt idx="482">
                  <c:v>42637</c:v>
                </c:pt>
                <c:pt idx="483">
                  <c:v>42638</c:v>
                </c:pt>
                <c:pt idx="484">
                  <c:v>42639</c:v>
                </c:pt>
                <c:pt idx="485">
                  <c:v>42640</c:v>
                </c:pt>
                <c:pt idx="486">
                  <c:v>42641</c:v>
                </c:pt>
                <c:pt idx="487">
                  <c:v>42642</c:v>
                </c:pt>
                <c:pt idx="488">
                  <c:v>42643</c:v>
                </c:pt>
                <c:pt idx="489">
                  <c:v>42644</c:v>
                </c:pt>
                <c:pt idx="490">
                  <c:v>42645</c:v>
                </c:pt>
                <c:pt idx="491">
                  <c:v>42646</c:v>
                </c:pt>
                <c:pt idx="492">
                  <c:v>42647</c:v>
                </c:pt>
                <c:pt idx="493">
                  <c:v>42648</c:v>
                </c:pt>
                <c:pt idx="494">
                  <c:v>42649</c:v>
                </c:pt>
                <c:pt idx="495">
                  <c:v>42650</c:v>
                </c:pt>
                <c:pt idx="496">
                  <c:v>42651</c:v>
                </c:pt>
                <c:pt idx="497">
                  <c:v>42652</c:v>
                </c:pt>
                <c:pt idx="498">
                  <c:v>42653</c:v>
                </c:pt>
                <c:pt idx="499">
                  <c:v>42654</c:v>
                </c:pt>
                <c:pt idx="500">
                  <c:v>42655</c:v>
                </c:pt>
                <c:pt idx="501">
                  <c:v>42656</c:v>
                </c:pt>
                <c:pt idx="502">
                  <c:v>42657</c:v>
                </c:pt>
                <c:pt idx="503">
                  <c:v>42658</c:v>
                </c:pt>
                <c:pt idx="504">
                  <c:v>42659</c:v>
                </c:pt>
                <c:pt idx="505">
                  <c:v>42660</c:v>
                </c:pt>
                <c:pt idx="506">
                  <c:v>42661</c:v>
                </c:pt>
                <c:pt idx="507">
                  <c:v>42662</c:v>
                </c:pt>
                <c:pt idx="508">
                  <c:v>42663</c:v>
                </c:pt>
                <c:pt idx="509">
                  <c:v>42664</c:v>
                </c:pt>
                <c:pt idx="510">
                  <c:v>42665</c:v>
                </c:pt>
                <c:pt idx="511">
                  <c:v>42666</c:v>
                </c:pt>
                <c:pt idx="512">
                  <c:v>42667</c:v>
                </c:pt>
                <c:pt idx="513">
                  <c:v>42668</c:v>
                </c:pt>
                <c:pt idx="514">
                  <c:v>42669</c:v>
                </c:pt>
                <c:pt idx="515">
                  <c:v>42670</c:v>
                </c:pt>
                <c:pt idx="516">
                  <c:v>42671</c:v>
                </c:pt>
                <c:pt idx="517">
                  <c:v>42672</c:v>
                </c:pt>
                <c:pt idx="518">
                  <c:v>42673</c:v>
                </c:pt>
                <c:pt idx="519">
                  <c:v>42674</c:v>
                </c:pt>
                <c:pt idx="520">
                  <c:v>42675</c:v>
                </c:pt>
                <c:pt idx="521">
                  <c:v>42676</c:v>
                </c:pt>
                <c:pt idx="522">
                  <c:v>42677</c:v>
                </c:pt>
                <c:pt idx="523">
                  <c:v>42678</c:v>
                </c:pt>
                <c:pt idx="524">
                  <c:v>42679</c:v>
                </c:pt>
                <c:pt idx="525">
                  <c:v>42680</c:v>
                </c:pt>
                <c:pt idx="526">
                  <c:v>42681</c:v>
                </c:pt>
                <c:pt idx="527">
                  <c:v>42682</c:v>
                </c:pt>
                <c:pt idx="528">
                  <c:v>42683</c:v>
                </c:pt>
                <c:pt idx="529">
                  <c:v>42684</c:v>
                </c:pt>
                <c:pt idx="530">
                  <c:v>42685</c:v>
                </c:pt>
                <c:pt idx="531">
                  <c:v>42686</c:v>
                </c:pt>
                <c:pt idx="532">
                  <c:v>42687</c:v>
                </c:pt>
                <c:pt idx="533">
                  <c:v>42688</c:v>
                </c:pt>
                <c:pt idx="534">
                  <c:v>42689</c:v>
                </c:pt>
                <c:pt idx="535">
                  <c:v>42690</c:v>
                </c:pt>
                <c:pt idx="536">
                  <c:v>42691</c:v>
                </c:pt>
                <c:pt idx="537">
                  <c:v>42692</c:v>
                </c:pt>
                <c:pt idx="538">
                  <c:v>42693</c:v>
                </c:pt>
                <c:pt idx="539">
                  <c:v>42694</c:v>
                </c:pt>
                <c:pt idx="540">
                  <c:v>42695</c:v>
                </c:pt>
                <c:pt idx="541">
                  <c:v>42696</c:v>
                </c:pt>
                <c:pt idx="542">
                  <c:v>42697</c:v>
                </c:pt>
                <c:pt idx="543">
                  <c:v>42698</c:v>
                </c:pt>
                <c:pt idx="544">
                  <c:v>42699</c:v>
                </c:pt>
                <c:pt idx="545">
                  <c:v>42700</c:v>
                </c:pt>
                <c:pt idx="546">
                  <c:v>42701</c:v>
                </c:pt>
                <c:pt idx="547">
                  <c:v>42702</c:v>
                </c:pt>
                <c:pt idx="548">
                  <c:v>42703</c:v>
                </c:pt>
                <c:pt idx="549">
                  <c:v>42704</c:v>
                </c:pt>
                <c:pt idx="550">
                  <c:v>42705</c:v>
                </c:pt>
                <c:pt idx="551">
                  <c:v>42706</c:v>
                </c:pt>
                <c:pt idx="552">
                  <c:v>42707</c:v>
                </c:pt>
                <c:pt idx="553">
                  <c:v>42708</c:v>
                </c:pt>
                <c:pt idx="554">
                  <c:v>42709</c:v>
                </c:pt>
                <c:pt idx="555">
                  <c:v>42710</c:v>
                </c:pt>
                <c:pt idx="556">
                  <c:v>42711</c:v>
                </c:pt>
                <c:pt idx="557">
                  <c:v>42712</c:v>
                </c:pt>
                <c:pt idx="558">
                  <c:v>42713</c:v>
                </c:pt>
                <c:pt idx="559">
                  <c:v>42714</c:v>
                </c:pt>
                <c:pt idx="560">
                  <c:v>42715</c:v>
                </c:pt>
                <c:pt idx="561">
                  <c:v>42716</c:v>
                </c:pt>
                <c:pt idx="562">
                  <c:v>42717</c:v>
                </c:pt>
                <c:pt idx="563">
                  <c:v>42718</c:v>
                </c:pt>
                <c:pt idx="564">
                  <c:v>42719</c:v>
                </c:pt>
                <c:pt idx="565">
                  <c:v>42720</c:v>
                </c:pt>
                <c:pt idx="566">
                  <c:v>42721</c:v>
                </c:pt>
                <c:pt idx="567">
                  <c:v>42722</c:v>
                </c:pt>
                <c:pt idx="568">
                  <c:v>42723</c:v>
                </c:pt>
                <c:pt idx="569">
                  <c:v>42724</c:v>
                </c:pt>
                <c:pt idx="570">
                  <c:v>42725</c:v>
                </c:pt>
                <c:pt idx="571">
                  <c:v>42726</c:v>
                </c:pt>
                <c:pt idx="572">
                  <c:v>42727</c:v>
                </c:pt>
                <c:pt idx="573">
                  <c:v>42728</c:v>
                </c:pt>
                <c:pt idx="574">
                  <c:v>42729</c:v>
                </c:pt>
                <c:pt idx="575">
                  <c:v>42730</c:v>
                </c:pt>
                <c:pt idx="576">
                  <c:v>42731</c:v>
                </c:pt>
                <c:pt idx="577">
                  <c:v>42732</c:v>
                </c:pt>
                <c:pt idx="578">
                  <c:v>42733</c:v>
                </c:pt>
                <c:pt idx="579">
                  <c:v>42734</c:v>
                </c:pt>
                <c:pt idx="580">
                  <c:v>42735</c:v>
                </c:pt>
                <c:pt idx="581">
                  <c:v>42736</c:v>
                </c:pt>
                <c:pt idx="582">
                  <c:v>42737</c:v>
                </c:pt>
                <c:pt idx="583">
                  <c:v>42738</c:v>
                </c:pt>
                <c:pt idx="584">
                  <c:v>42739</c:v>
                </c:pt>
                <c:pt idx="585">
                  <c:v>42740</c:v>
                </c:pt>
                <c:pt idx="586">
                  <c:v>42741</c:v>
                </c:pt>
                <c:pt idx="587">
                  <c:v>42742</c:v>
                </c:pt>
                <c:pt idx="588">
                  <c:v>42743</c:v>
                </c:pt>
                <c:pt idx="589">
                  <c:v>42744</c:v>
                </c:pt>
                <c:pt idx="590">
                  <c:v>42745</c:v>
                </c:pt>
                <c:pt idx="591">
                  <c:v>42746</c:v>
                </c:pt>
                <c:pt idx="592">
                  <c:v>42747</c:v>
                </c:pt>
                <c:pt idx="593">
                  <c:v>42748</c:v>
                </c:pt>
                <c:pt idx="594">
                  <c:v>42749</c:v>
                </c:pt>
                <c:pt idx="595">
                  <c:v>42750</c:v>
                </c:pt>
                <c:pt idx="596">
                  <c:v>42751</c:v>
                </c:pt>
                <c:pt idx="597">
                  <c:v>42752</c:v>
                </c:pt>
                <c:pt idx="598">
                  <c:v>42753</c:v>
                </c:pt>
                <c:pt idx="599">
                  <c:v>42754</c:v>
                </c:pt>
                <c:pt idx="600">
                  <c:v>42755</c:v>
                </c:pt>
                <c:pt idx="601">
                  <c:v>42756</c:v>
                </c:pt>
                <c:pt idx="602">
                  <c:v>42757</c:v>
                </c:pt>
                <c:pt idx="603">
                  <c:v>42758</c:v>
                </c:pt>
                <c:pt idx="604">
                  <c:v>42759</c:v>
                </c:pt>
                <c:pt idx="605">
                  <c:v>42760</c:v>
                </c:pt>
                <c:pt idx="606">
                  <c:v>42761</c:v>
                </c:pt>
                <c:pt idx="607">
                  <c:v>42762</c:v>
                </c:pt>
                <c:pt idx="608">
                  <c:v>42763</c:v>
                </c:pt>
                <c:pt idx="609">
                  <c:v>42764</c:v>
                </c:pt>
                <c:pt idx="610">
                  <c:v>42765</c:v>
                </c:pt>
                <c:pt idx="611">
                  <c:v>42766</c:v>
                </c:pt>
                <c:pt idx="612">
                  <c:v>42767</c:v>
                </c:pt>
                <c:pt idx="613">
                  <c:v>42768</c:v>
                </c:pt>
                <c:pt idx="614">
                  <c:v>42769</c:v>
                </c:pt>
                <c:pt idx="615">
                  <c:v>42770</c:v>
                </c:pt>
                <c:pt idx="616">
                  <c:v>42771</c:v>
                </c:pt>
                <c:pt idx="617">
                  <c:v>42772</c:v>
                </c:pt>
                <c:pt idx="618">
                  <c:v>42773</c:v>
                </c:pt>
                <c:pt idx="619">
                  <c:v>42774</c:v>
                </c:pt>
                <c:pt idx="620">
                  <c:v>42775</c:v>
                </c:pt>
                <c:pt idx="621">
                  <c:v>42776</c:v>
                </c:pt>
                <c:pt idx="622">
                  <c:v>42777</c:v>
                </c:pt>
                <c:pt idx="623">
                  <c:v>42778</c:v>
                </c:pt>
                <c:pt idx="624">
                  <c:v>42779</c:v>
                </c:pt>
                <c:pt idx="625">
                  <c:v>42780</c:v>
                </c:pt>
                <c:pt idx="626">
                  <c:v>42781</c:v>
                </c:pt>
                <c:pt idx="627">
                  <c:v>42782</c:v>
                </c:pt>
                <c:pt idx="628">
                  <c:v>42783</c:v>
                </c:pt>
                <c:pt idx="629">
                  <c:v>42784</c:v>
                </c:pt>
                <c:pt idx="630">
                  <c:v>42785</c:v>
                </c:pt>
                <c:pt idx="631">
                  <c:v>42786</c:v>
                </c:pt>
                <c:pt idx="632">
                  <c:v>42787</c:v>
                </c:pt>
                <c:pt idx="633">
                  <c:v>42788</c:v>
                </c:pt>
                <c:pt idx="634">
                  <c:v>42789</c:v>
                </c:pt>
                <c:pt idx="635">
                  <c:v>42790</c:v>
                </c:pt>
                <c:pt idx="636">
                  <c:v>42791</c:v>
                </c:pt>
                <c:pt idx="637">
                  <c:v>42792</c:v>
                </c:pt>
                <c:pt idx="638">
                  <c:v>42793</c:v>
                </c:pt>
                <c:pt idx="639">
                  <c:v>42794</c:v>
                </c:pt>
                <c:pt idx="640">
                  <c:v>42795</c:v>
                </c:pt>
                <c:pt idx="641">
                  <c:v>42796</c:v>
                </c:pt>
                <c:pt idx="642">
                  <c:v>42797</c:v>
                </c:pt>
                <c:pt idx="643">
                  <c:v>42798</c:v>
                </c:pt>
                <c:pt idx="644">
                  <c:v>42799</c:v>
                </c:pt>
                <c:pt idx="645">
                  <c:v>42800</c:v>
                </c:pt>
                <c:pt idx="646">
                  <c:v>42801</c:v>
                </c:pt>
                <c:pt idx="647">
                  <c:v>42802</c:v>
                </c:pt>
                <c:pt idx="648">
                  <c:v>42803</c:v>
                </c:pt>
                <c:pt idx="649">
                  <c:v>42804</c:v>
                </c:pt>
                <c:pt idx="650">
                  <c:v>42805</c:v>
                </c:pt>
                <c:pt idx="651">
                  <c:v>42806</c:v>
                </c:pt>
                <c:pt idx="652">
                  <c:v>42807</c:v>
                </c:pt>
                <c:pt idx="653">
                  <c:v>42808</c:v>
                </c:pt>
                <c:pt idx="654">
                  <c:v>42809</c:v>
                </c:pt>
                <c:pt idx="655">
                  <c:v>42810</c:v>
                </c:pt>
                <c:pt idx="656">
                  <c:v>42811</c:v>
                </c:pt>
                <c:pt idx="657">
                  <c:v>42812</c:v>
                </c:pt>
                <c:pt idx="658">
                  <c:v>42813</c:v>
                </c:pt>
                <c:pt idx="659">
                  <c:v>42814</c:v>
                </c:pt>
                <c:pt idx="660">
                  <c:v>42815</c:v>
                </c:pt>
                <c:pt idx="661">
                  <c:v>42816</c:v>
                </c:pt>
                <c:pt idx="662">
                  <c:v>42817</c:v>
                </c:pt>
                <c:pt idx="663">
                  <c:v>42818</c:v>
                </c:pt>
                <c:pt idx="664">
                  <c:v>42819</c:v>
                </c:pt>
                <c:pt idx="665">
                  <c:v>42820</c:v>
                </c:pt>
                <c:pt idx="666">
                  <c:v>42821</c:v>
                </c:pt>
                <c:pt idx="667">
                  <c:v>42822</c:v>
                </c:pt>
                <c:pt idx="668">
                  <c:v>42823</c:v>
                </c:pt>
                <c:pt idx="669">
                  <c:v>42824</c:v>
                </c:pt>
                <c:pt idx="670">
                  <c:v>42825</c:v>
                </c:pt>
                <c:pt idx="671">
                  <c:v>42826</c:v>
                </c:pt>
                <c:pt idx="672">
                  <c:v>42827</c:v>
                </c:pt>
                <c:pt idx="673">
                  <c:v>42828</c:v>
                </c:pt>
                <c:pt idx="674">
                  <c:v>42829</c:v>
                </c:pt>
                <c:pt idx="675">
                  <c:v>42830</c:v>
                </c:pt>
                <c:pt idx="676">
                  <c:v>42831</c:v>
                </c:pt>
                <c:pt idx="677">
                  <c:v>42832</c:v>
                </c:pt>
                <c:pt idx="678">
                  <c:v>42833</c:v>
                </c:pt>
                <c:pt idx="679">
                  <c:v>42834</c:v>
                </c:pt>
                <c:pt idx="680">
                  <c:v>42835</c:v>
                </c:pt>
                <c:pt idx="681">
                  <c:v>42836</c:v>
                </c:pt>
                <c:pt idx="682">
                  <c:v>42837</c:v>
                </c:pt>
                <c:pt idx="683">
                  <c:v>42838</c:v>
                </c:pt>
                <c:pt idx="684">
                  <c:v>42839</c:v>
                </c:pt>
                <c:pt idx="685">
                  <c:v>42840</c:v>
                </c:pt>
                <c:pt idx="686">
                  <c:v>42841</c:v>
                </c:pt>
                <c:pt idx="687">
                  <c:v>42842</c:v>
                </c:pt>
                <c:pt idx="688">
                  <c:v>42843</c:v>
                </c:pt>
                <c:pt idx="689">
                  <c:v>42844</c:v>
                </c:pt>
                <c:pt idx="690">
                  <c:v>42845</c:v>
                </c:pt>
                <c:pt idx="691">
                  <c:v>42846</c:v>
                </c:pt>
                <c:pt idx="692">
                  <c:v>42847</c:v>
                </c:pt>
                <c:pt idx="693">
                  <c:v>42848</c:v>
                </c:pt>
                <c:pt idx="694">
                  <c:v>42849</c:v>
                </c:pt>
                <c:pt idx="695">
                  <c:v>42850</c:v>
                </c:pt>
                <c:pt idx="696">
                  <c:v>42851</c:v>
                </c:pt>
                <c:pt idx="697">
                  <c:v>42852</c:v>
                </c:pt>
                <c:pt idx="698">
                  <c:v>42853</c:v>
                </c:pt>
                <c:pt idx="699">
                  <c:v>42854</c:v>
                </c:pt>
                <c:pt idx="700">
                  <c:v>42855</c:v>
                </c:pt>
                <c:pt idx="701">
                  <c:v>42856</c:v>
                </c:pt>
                <c:pt idx="702">
                  <c:v>42857</c:v>
                </c:pt>
                <c:pt idx="703">
                  <c:v>42858</c:v>
                </c:pt>
                <c:pt idx="704">
                  <c:v>42859</c:v>
                </c:pt>
                <c:pt idx="705">
                  <c:v>42860</c:v>
                </c:pt>
                <c:pt idx="706">
                  <c:v>42861</c:v>
                </c:pt>
                <c:pt idx="707">
                  <c:v>42862</c:v>
                </c:pt>
                <c:pt idx="708">
                  <c:v>42863</c:v>
                </c:pt>
                <c:pt idx="709">
                  <c:v>42864</c:v>
                </c:pt>
                <c:pt idx="710">
                  <c:v>42865</c:v>
                </c:pt>
                <c:pt idx="711">
                  <c:v>42866</c:v>
                </c:pt>
                <c:pt idx="712">
                  <c:v>42867</c:v>
                </c:pt>
                <c:pt idx="713">
                  <c:v>42868</c:v>
                </c:pt>
                <c:pt idx="714">
                  <c:v>42869</c:v>
                </c:pt>
                <c:pt idx="715">
                  <c:v>42870</c:v>
                </c:pt>
                <c:pt idx="716">
                  <c:v>42871</c:v>
                </c:pt>
                <c:pt idx="717">
                  <c:v>42872</c:v>
                </c:pt>
                <c:pt idx="718">
                  <c:v>42873</c:v>
                </c:pt>
                <c:pt idx="719">
                  <c:v>42874</c:v>
                </c:pt>
                <c:pt idx="720">
                  <c:v>42875</c:v>
                </c:pt>
                <c:pt idx="721">
                  <c:v>42876</c:v>
                </c:pt>
                <c:pt idx="722">
                  <c:v>42877</c:v>
                </c:pt>
                <c:pt idx="723">
                  <c:v>42878</c:v>
                </c:pt>
                <c:pt idx="724">
                  <c:v>42879</c:v>
                </c:pt>
                <c:pt idx="725">
                  <c:v>42880</c:v>
                </c:pt>
                <c:pt idx="726">
                  <c:v>42881</c:v>
                </c:pt>
                <c:pt idx="727">
                  <c:v>42882</c:v>
                </c:pt>
                <c:pt idx="728">
                  <c:v>42883</c:v>
                </c:pt>
                <c:pt idx="729">
                  <c:v>42884</c:v>
                </c:pt>
                <c:pt idx="730">
                  <c:v>42885</c:v>
                </c:pt>
                <c:pt idx="731">
                  <c:v>42886</c:v>
                </c:pt>
                <c:pt idx="732">
                  <c:v>42887</c:v>
                </c:pt>
                <c:pt idx="733">
                  <c:v>42888</c:v>
                </c:pt>
                <c:pt idx="734">
                  <c:v>42889</c:v>
                </c:pt>
                <c:pt idx="735">
                  <c:v>42890</c:v>
                </c:pt>
                <c:pt idx="736">
                  <c:v>42891</c:v>
                </c:pt>
                <c:pt idx="737">
                  <c:v>42892</c:v>
                </c:pt>
                <c:pt idx="738">
                  <c:v>42893</c:v>
                </c:pt>
                <c:pt idx="739">
                  <c:v>42894</c:v>
                </c:pt>
                <c:pt idx="740">
                  <c:v>42895</c:v>
                </c:pt>
                <c:pt idx="741">
                  <c:v>42896</c:v>
                </c:pt>
                <c:pt idx="742">
                  <c:v>42897</c:v>
                </c:pt>
                <c:pt idx="743">
                  <c:v>42898</c:v>
                </c:pt>
                <c:pt idx="744">
                  <c:v>42899</c:v>
                </c:pt>
                <c:pt idx="745">
                  <c:v>42900</c:v>
                </c:pt>
                <c:pt idx="746">
                  <c:v>42901</c:v>
                </c:pt>
                <c:pt idx="747">
                  <c:v>42902</c:v>
                </c:pt>
                <c:pt idx="748">
                  <c:v>42903</c:v>
                </c:pt>
                <c:pt idx="749">
                  <c:v>42904</c:v>
                </c:pt>
                <c:pt idx="750">
                  <c:v>42905</c:v>
                </c:pt>
                <c:pt idx="751">
                  <c:v>42906</c:v>
                </c:pt>
                <c:pt idx="752">
                  <c:v>42907</c:v>
                </c:pt>
                <c:pt idx="753">
                  <c:v>42908</c:v>
                </c:pt>
                <c:pt idx="754">
                  <c:v>42909</c:v>
                </c:pt>
                <c:pt idx="755">
                  <c:v>42910</c:v>
                </c:pt>
                <c:pt idx="756">
                  <c:v>42911</c:v>
                </c:pt>
                <c:pt idx="757">
                  <c:v>42912</c:v>
                </c:pt>
                <c:pt idx="758">
                  <c:v>42913</c:v>
                </c:pt>
                <c:pt idx="759">
                  <c:v>42914</c:v>
                </c:pt>
                <c:pt idx="760">
                  <c:v>42915</c:v>
                </c:pt>
                <c:pt idx="761">
                  <c:v>42916</c:v>
                </c:pt>
                <c:pt idx="762">
                  <c:v>42917</c:v>
                </c:pt>
                <c:pt idx="763">
                  <c:v>42918</c:v>
                </c:pt>
                <c:pt idx="764">
                  <c:v>42919</c:v>
                </c:pt>
                <c:pt idx="765">
                  <c:v>42920</c:v>
                </c:pt>
                <c:pt idx="766">
                  <c:v>42921</c:v>
                </c:pt>
                <c:pt idx="767">
                  <c:v>42922</c:v>
                </c:pt>
                <c:pt idx="768">
                  <c:v>42923</c:v>
                </c:pt>
                <c:pt idx="769">
                  <c:v>42924</c:v>
                </c:pt>
                <c:pt idx="770">
                  <c:v>42925</c:v>
                </c:pt>
                <c:pt idx="771">
                  <c:v>42926</c:v>
                </c:pt>
                <c:pt idx="772">
                  <c:v>42927</c:v>
                </c:pt>
                <c:pt idx="773">
                  <c:v>42928</c:v>
                </c:pt>
                <c:pt idx="774">
                  <c:v>42929</c:v>
                </c:pt>
                <c:pt idx="775">
                  <c:v>42930</c:v>
                </c:pt>
                <c:pt idx="776">
                  <c:v>42931</c:v>
                </c:pt>
                <c:pt idx="777">
                  <c:v>42932</c:v>
                </c:pt>
                <c:pt idx="778">
                  <c:v>42933</c:v>
                </c:pt>
                <c:pt idx="779">
                  <c:v>42934</c:v>
                </c:pt>
                <c:pt idx="780">
                  <c:v>42935</c:v>
                </c:pt>
                <c:pt idx="781">
                  <c:v>42936</c:v>
                </c:pt>
                <c:pt idx="782">
                  <c:v>42937</c:v>
                </c:pt>
                <c:pt idx="783">
                  <c:v>42938</c:v>
                </c:pt>
                <c:pt idx="784">
                  <c:v>42939</c:v>
                </c:pt>
                <c:pt idx="785">
                  <c:v>42940</c:v>
                </c:pt>
                <c:pt idx="786">
                  <c:v>42941</c:v>
                </c:pt>
                <c:pt idx="787">
                  <c:v>42942</c:v>
                </c:pt>
                <c:pt idx="788">
                  <c:v>42943</c:v>
                </c:pt>
                <c:pt idx="789">
                  <c:v>42944</c:v>
                </c:pt>
                <c:pt idx="790">
                  <c:v>42945</c:v>
                </c:pt>
                <c:pt idx="791">
                  <c:v>42946</c:v>
                </c:pt>
                <c:pt idx="792">
                  <c:v>42947</c:v>
                </c:pt>
                <c:pt idx="793">
                  <c:v>42948</c:v>
                </c:pt>
                <c:pt idx="794">
                  <c:v>42949</c:v>
                </c:pt>
                <c:pt idx="795">
                  <c:v>42950</c:v>
                </c:pt>
                <c:pt idx="796">
                  <c:v>42951</c:v>
                </c:pt>
                <c:pt idx="797">
                  <c:v>42952</c:v>
                </c:pt>
                <c:pt idx="798">
                  <c:v>42953</c:v>
                </c:pt>
                <c:pt idx="799">
                  <c:v>42954</c:v>
                </c:pt>
                <c:pt idx="800">
                  <c:v>42955</c:v>
                </c:pt>
                <c:pt idx="801">
                  <c:v>42956</c:v>
                </c:pt>
                <c:pt idx="802">
                  <c:v>42957</c:v>
                </c:pt>
                <c:pt idx="803">
                  <c:v>42958</c:v>
                </c:pt>
                <c:pt idx="804">
                  <c:v>42959</c:v>
                </c:pt>
                <c:pt idx="805">
                  <c:v>42960</c:v>
                </c:pt>
                <c:pt idx="806">
                  <c:v>42961</c:v>
                </c:pt>
                <c:pt idx="807">
                  <c:v>42962</c:v>
                </c:pt>
                <c:pt idx="808">
                  <c:v>42963</c:v>
                </c:pt>
                <c:pt idx="809">
                  <c:v>42964</c:v>
                </c:pt>
                <c:pt idx="810">
                  <c:v>42965</c:v>
                </c:pt>
                <c:pt idx="811">
                  <c:v>42966</c:v>
                </c:pt>
                <c:pt idx="812">
                  <c:v>42967</c:v>
                </c:pt>
                <c:pt idx="813">
                  <c:v>42968</c:v>
                </c:pt>
                <c:pt idx="814">
                  <c:v>42969</c:v>
                </c:pt>
                <c:pt idx="815">
                  <c:v>42970</c:v>
                </c:pt>
                <c:pt idx="816">
                  <c:v>42971</c:v>
                </c:pt>
                <c:pt idx="817">
                  <c:v>42972</c:v>
                </c:pt>
                <c:pt idx="818">
                  <c:v>42973</c:v>
                </c:pt>
                <c:pt idx="819">
                  <c:v>42974</c:v>
                </c:pt>
                <c:pt idx="820">
                  <c:v>42975</c:v>
                </c:pt>
                <c:pt idx="821">
                  <c:v>42976</c:v>
                </c:pt>
                <c:pt idx="822">
                  <c:v>42977</c:v>
                </c:pt>
                <c:pt idx="823">
                  <c:v>42978</c:v>
                </c:pt>
                <c:pt idx="824">
                  <c:v>42979</c:v>
                </c:pt>
                <c:pt idx="825">
                  <c:v>42980</c:v>
                </c:pt>
                <c:pt idx="826">
                  <c:v>42981</c:v>
                </c:pt>
                <c:pt idx="827">
                  <c:v>42982</c:v>
                </c:pt>
                <c:pt idx="828">
                  <c:v>42983</c:v>
                </c:pt>
                <c:pt idx="829">
                  <c:v>42984</c:v>
                </c:pt>
                <c:pt idx="830">
                  <c:v>42985</c:v>
                </c:pt>
                <c:pt idx="831">
                  <c:v>42986</c:v>
                </c:pt>
                <c:pt idx="832">
                  <c:v>42987</c:v>
                </c:pt>
                <c:pt idx="833">
                  <c:v>42988</c:v>
                </c:pt>
                <c:pt idx="834">
                  <c:v>42989</c:v>
                </c:pt>
                <c:pt idx="835">
                  <c:v>42990</c:v>
                </c:pt>
                <c:pt idx="836">
                  <c:v>42991</c:v>
                </c:pt>
                <c:pt idx="837">
                  <c:v>42992</c:v>
                </c:pt>
                <c:pt idx="838">
                  <c:v>42993</c:v>
                </c:pt>
                <c:pt idx="839">
                  <c:v>42994</c:v>
                </c:pt>
                <c:pt idx="840">
                  <c:v>42995</c:v>
                </c:pt>
                <c:pt idx="841">
                  <c:v>42996</c:v>
                </c:pt>
                <c:pt idx="842">
                  <c:v>42997</c:v>
                </c:pt>
                <c:pt idx="843">
                  <c:v>42998</c:v>
                </c:pt>
                <c:pt idx="844">
                  <c:v>42999</c:v>
                </c:pt>
                <c:pt idx="845">
                  <c:v>43000</c:v>
                </c:pt>
                <c:pt idx="846">
                  <c:v>43001</c:v>
                </c:pt>
                <c:pt idx="847">
                  <c:v>43002</c:v>
                </c:pt>
                <c:pt idx="848">
                  <c:v>43003</c:v>
                </c:pt>
                <c:pt idx="849">
                  <c:v>43004</c:v>
                </c:pt>
                <c:pt idx="850">
                  <c:v>43005</c:v>
                </c:pt>
                <c:pt idx="851">
                  <c:v>43006</c:v>
                </c:pt>
                <c:pt idx="852">
                  <c:v>43007</c:v>
                </c:pt>
                <c:pt idx="853">
                  <c:v>43008</c:v>
                </c:pt>
                <c:pt idx="854">
                  <c:v>43009</c:v>
                </c:pt>
                <c:pt idx="855">
                  <c:v>43010</c:v>
                </c:pt>
                <c:pt idx="856">
                  <c:v>43011</c:v>
                </c:pt>
                <c:pt idx="857">
                  <c:v>43012</c:v>
                </c:pt>
                <c:pt idx="858">
                  <c:v>43013</c:v>
                </c:pt>
                <c:pt idx="859">
                  <c:v>43014</c:v>
                </c:pt>
                <c:pt idx="860">
                  <c:v>43015</c:v>
                </c:pt>
                <c:pt idx="861">
                  <c:v>43016</c:v>
                </c:pt>
                <c:pt idx="862">
                  <c:v>43017</c:v>
                </c:pt>
                <c:pt idx="863">
                  <c:v>43018</c:v>
                </c:pt>
                <c:pt idx="864">
                  <c:v>43019</c:v>
                </c:pt>
                <c:pt idx="865">
                  <c:v>43020</c:v>
                </c:pt>
                <c:pt idx="866">
                  <c:v>43021</c:v>
                </c:pt>
                <c:pt idx="867">
                  <c:v>43022</c:v>
                </c:pt>
                <c:pt idx="868">
                  <c:v>43023</c:v>
                </c:pt>
                <c:pt idx="869">
                  <c:v>43024</c:v>
                </c:pt>
                <c:pt idx="870">
                  <c:v>43025</c:v>
                </c:pt>
                <c:pt idx="871">
                  <c:v>43026</c:v>
                </c:pt>
                <c:pt idx="872">
                  <c:v>43027</c:v>
                </c:pt>
                <c:pt idx="873">
                  <c:v>43028</c:v>
                </c:pt>
                <c:pt idx="874">
                  <c:v>43029</c:v>
                </c:pt>
                <c:pt idx="875">
                  <c:v>43030</c:v>
                </c:pt>
                <c:pt idx="876">
                  <c:v>43031</c:v>
                </c:pt>
                <c:pt idx="877">
                  <c:v>43032</c:v>
                </c:pt>
                <c:pt idx="878">
                  <c:v>43033</c:v>
                </c:pt>
                <c:pt idx="879">
                  <c:v>43034</c:v>
                </c:pt>
                <c:pt idx="880">
                  <c:v>43035</c:v>
                </c:pt>
                <c:pt idx="881">
                  <c:v>43036</c:v>
                </c:pt>
                <c:pt idx="882">
                  <c:v>43037</c:v>
                </c:pt>
                <c:pt idx="883">
                  <c:v>43038</c:v>
                </c:pt>
                <c:pt idx="884">
                  <c:v>43039</c:v>
                </c:pt>
                <c:pt idx="885">
                  <c:v>43040</c:v>
                </c:pt>
                <c:pt idx="886">
                  <c:v>43041</c:v>
                </c:pt>
                <c:pt idx="887">
                  <c:v>43042</c:v>
                </c:pt>
                <c:pt idx="888">
                  <c:v>43043</c:v>
                </c:pt>
                <c:pt idx="889">
                  <c:v>43044</c:v>
                </c:pt>
                <c:pt idx="890">
                  <c:v>43045</c:v>
                </c:pt>
                <c:pt idx="891">
                  <c:v>43046</c:v>
                </c:pt>
                <c:pt idx="892">
                  <c:v>43047</c:v>
                </c:pt>
                <c:pt idx="893">
                  <c:v>43048</c:v>
                </c:pt>
                <c:pt idx="894">
                  <c:v>43049</c:v>
                </c:pt>
                <c:pt idx="895">
                  <c:v>43050</c:v>
                </c:pt>
                <c:pt idx="896">
                  <c:v>43051</c:v>
                </c:pt>
                <c:pt idx="897">
                  <c:v>43052</c:v>
                </c:pt>
                <c:pt idx="898">
                  <c:v>43053</c:v>
                </c:pt>
                <c:pt idx="899">
                  <c:v>43054</c:v>
                </c:pt>
                <c:pt idx="900">
                  <c:v>43055</c:v>
                </c:pt>
                <c:pt idx="901">
                  <c:v>43056</c:v>
                </c:pt>
                <c:pt idx="902">
                  <c:v>43057</c:v>
                </c:pt>
                <c:pt idx="903">
                  <c:v>43058</c:v>
                </c:pt>
                <c:pt idx="904">
                  <c:v>43059</c:v>
                </c:pt>
                <c:pt idx="905">
                  <c:v>43060</c:v>
                </c:pt>
                <c:pt idx="906">
                  <c:v>43061</c:v>
                </c:pt>
                <c:pt idx="907">
                  <c:v>43062</c:v>
                </c:pt>
                <c:pt idx="908">
                  <c:v>43063</c:v>
                </c:pt>
                <c:pt idx="909">
                  <c:v>43064</c:v>
                </c:pt>
                <c:pt idx="910">
                  <c:v>43065</c:v>
                </c:pt>
                <c:pt idx="911">
                  <c:v>43066</c:v>
                </c:pt>
                <c:pt idx="912">
                  <c:v>43067</c:v>
                </c:pt>
                <c:pt idx="913">
                  <c:v>43068</c:v>
                </c:pt>
                <c:pt idx="914">
                  <c:v>43069</c:v>
                </c:pt>
                <c:pt idx="915">
                  <c:v>43070</c:v>
                </c:pt>
                <c:pt idx="916">
                  <c:v>43071</c:v>
                </c:pt>
                <c:pt idx="917">
                  <c:v>43072</c:v>
                </c:pt>
                <c:pt idx="918">
                  <c:v>43073</c:v>
                </c:pt>
                <c:pt idx="919">
                  <c:v>43074</c:v>
                </c:pt>
                <c:pt idx="920">
                  <c:v>43075</c:v>
                </c:pt>
                <c:pt idx="921">
                  <c:v>43076</c:v>
                </c:pt>
                <c:pt idx="922">
                  <c:v>43077</c:v>
                </c:pt>
                <c:pt idx="923">
                  <c:v>43078</c:v>
                </c:pt>
                <c:pt idx="924">
                  <c:v>43079</c:v>
                </c:pt>
                <c:pt idx="925">
                  <c:v>43080</c:v>
                </c:pt>
                <c:pt idx="926">
                  <c:v>43081</c:v>
                </c:pt>
                <c:pt idx="927">
                  <c:v>43082</c:v>
                </c:pt>
                <c:pt idx="928">
                  <c:v>43083</c:v>
                </c:pt>
                <c:pt idx="929">
                  <c:v>43084</c:v>
                </c:pt>
                <c:pt idx="930">
                  <c:v>43085</c:v>
                </c:pt>
                <c:pt idx="931">
                  <c:v>43086</c:v>
                </c:pt>
                <c:pt idx="932">
                  <c:v>43087</c:v>
                </c:pt>
                <c:pt idx="933">
                  <c:v>43088</c:v>
                </c:pt>
                <c:pt idx="934">
                  <c:v>43089</c:v>
                </c:pt>
                <c:pt idx="935">
                  <c:v>43090</c:v>
                </c:pt>
                <c:pt idx="936">
                  <c:v>43091</c:v>
                </c:pt>
                <c:pt idx="937">
                  <c:v>43092</c:v>
                </c:pt>
                <c:pt idx="938">
                  <c:v>43093</c:v>
                </c:pt>
                <c:pt idx="939">
                  <c:v>43094</c:v>
                </c:pt>
                <c:pt idx="940">
                  <c:v>43095</c:v>
                </c:pt>
                <c:pt idx="941">
                  <c:v>43096</c:v>
                </c:pt>
                <c:pt idx="942">
                  <c:v>43097</c:v>
                </c:pt>
                <c:pt idx="943">
                  <c:v>43098</c:v>
                </c:pt>
                <c:pt idx="944">
                  <c:v>43099</c:v>
                </c:pt>
                <c:pt idx="945">
                  <c:v>43100</c:v>
                </c:pt>
              </c:numCache>
            </c:numRef>
          </c:cat>
          <c:val>
            <c:numRef>
              <c:f>'údaje + graf'!$M$2:$M$947</c:f>
              <c:numCache>
                <c:formatCode>#,##0.00</c:formatCode>
                <c:ptCount val="94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702158.56799999997</c:v>
                </c:pt>
                <c:pt idx="557">
                  <c:v>702158.56799999997</c:v>
                </c:pt>
                <c:pt idx="558">
                  <c:v>2676726.5439999998</c:v>
                </c:pt>
                <c:pt idx="559">
                  <c:v>2676726.5439999998</c:v>
                </c:pt>
                <c:pt idx="560">
                  <c:v>2676726.5439999998</c:v>
                </c:pt>
                <c:pt idx="561">
                  <c:v>7338606.8080000002</c:v>
                </c:pt>
                <c:pt idx="562">
                  <c:v>7398641.8640000001</c:v>
                </c:pt>
                <c:pt idx="563">
                  <c:v>7398641.8640000001</c:v>
                </c:pt>
                <c:pt idx="564">
                  <c:v>7398641.8640000001</c:v>
                </c:pt>
                <c:pt idx="565">
                  <c:v>7398641.8640000001</c:v>
                </c:pt>
                <c:pt idx="566">
                  <c:v>7398641.8640000001</c:v>
                </c:pt>
                <c:pt idx="567">
                  <c:v>7398641.8640000001</c:v>
                </c:pt>
                <c:pt idx="568">
                  <c:v>7398641.8640000001</c:v>
                </c:pt>
                <c:pt idx="569">
                  <c:v>7398641.8640000001</c:v>
                </c:pt>
                <c:pt idx="570">
                  <c:v>7398641.8640000001</c:v>
                </c:pt>
                <c:pt idx="571">
                  <c:v>7398641.8640000001</c:v>
                </c:pt>
                <c:pt idx="572">
                  <c:v>7398641.8640000001</c:v>
                </c:pt>
                <c:pt idx="573">
                  <c:v>7398641.8640000001</c:v>
                </c:pt>
                <c:pt idx="574">
                  <c:v>7398641.8640000001</c:v>
                </c:pt>
                <c:pt idx="575">
                  <c:v>7398641.8640000001</c:v>
                </c:pt>
                <c:pt idx="576">
                  <c:v>20813009.864</c:v>
                </c:pt>
                <c:pt idx="577">
                  <c:v>20813009.864</c:v>
                </c:pt>
                <c:pt idx="578">
                  <c:v>20813009.864</c:v>
                </c:pt>
                <c:pt idx="579">
                  <c:v>20813009.864</c:v>
                </c:pt>
                <c:pt idx="580">
                  <c:v>20813009.864</c:v>
                </c:pt>
                <c:pt idx="581">
                  <c:v>20813009.864</c:v>
                </c:pt>
                <c:pt idx="582">
                  <c:v>20813009.864</c:v>
                </c:pt>
                <c:pt idx="583">
                  <c:v>20813009.864</c:v>
                </c:pt>
                <c:pt idx="584">
                  <c:v>20813009.864</c:v>
                </c:pt>
                <c:pt idx="585">
                  <c:v>20813009.864</c:v>
                </c:pt>
                <c:pt idx="586">
                  <c:v>20813009.864</c:v>
                </c:pt>
                <c:pt idx="587">
                  <c:v>20813009.864</c:v>
                </c:pt>
                <c:pt idx="588">
                  <c:v>20813009.864</c:v>
                </c:pt>
                <c:pt idx="589">
                  <c:v>20813009.864</c:v>
                </c:pt>
                <c:pt idx="590">
                  <c:v>20813009.864</c:v>
                </c:pt>
                <c:pt idx="591">
                  <c:v>20813009.864</c:v>
                </c:pt>
                <c:pt idx="592">
                  <c:v>20813009.864</c:v>
                </c:pt>
                <c:pt idx="593">
                  <c:v>20813009.864</c:v>
                </c:pt>
                <c:pt idx="594">
                  <c:v>20813009.864</c:v>
                </c:pt>
                <c:pt idx="595">
                  <c:v>20813009.864</c:v>
                </c:pt>
                <c:pt idx="596">
                  <c:v>20813009.864</c:v>
                </c:pt>
                <c:pt idx="597">
                  <c:v>20813009.864</c:v>
                </c:pt>
                <c:pt idx="598">
                  <c:v>20813009.864</c:v>
                </c:pt>
                <c:pt idx="599">
                  <c:v>20813009.864</c:v>
                </c:pt>
                <c:pt idx="600">
                  <c:v>20813009.864</c:v>
                </c:pt>
                <c:pt idx="601">
                  <c:v>20813009.864</c:v>
                </c:pt>
                <c:pt idx="602">
                  <c:v>20813009.864</c:v>
                </c:pt>
                <c:pt idx="603">
                  <c:v>20813009.864</c:v>
                </c:pt>
                <c:pt idx="604">
                  <c:v>20813009.864</c:v>
                </c:pt>
                <c:pt idx="605">
                  <c:v>20813009.864</c:v>
                </c:pt>
                <c:pt idx="606">
                  <c:v>20813009.864</c:v>
                </c:pt>
                <c:pt idx="607">
                  <c:v>20813009.864</c:v>
                </c:pt>
                <c:pt idx="608">
                  <c:v>20813009.864</c:v>
                </c:pt>
                <c:pt idx="609">
                  <c:v>20813009.864</c:v>
                </c:pt>
                <c:pt idx="610">
                  <c:v>20813009.864</c:v>
                </c:pt>
                <c:pt idx="611">
                  <c:v>20813009.864</c:v>
                </c:pt>
                <c:pt idx="612">
                  <c:v>20813009.864</c:v>
                </c:pt>
                <c:pt idx="613">
                  <c:v>32007681.784000002</c:v>
                </c:pt>
                <c:pt idx="614">
                  <c:v>32007681.784000002</c:v>
                </c:pt>
                <c:pt idx="615">
                  <c:v>32007681.784000002</c:v>
                </c:pt>
                <c:pt idx="616">
                  <c:v>32007681.784000002</c:v>
                </c:pt>
                <c:pt idx="617">
                  <c:v>32007681.784000002</c:v>
                </c:pt>
                <c:pt idx="618">
                  <c:v>32007681.784000002</c:v>
                </c:pt>
                <c:pt idx="619">
                  <c:v>32007681.784000002</c:v>
                </c:pt>
                <c:pt idx="620">
                  <c:v>32007681.784000002</c:v>
                </c:pt>
                <c:pt idx="621">
                  <c:v>32009835.32</c:v>
                </c:pt>
                <c:pt idx="622">
                  <c:v>32009835.32</c:v>
                </c:pt>
                <c:pt idx="623">
                  <c:v>32009835.32</c:v>
                </c:pt>
                <c:pt idx="624">
                  <c:v>32009835.32</c:v>
                </c:pt>
                <c:pt idx="625">
                  <c:v>32009835.32</c:v>
                </c:pt>
                <c:pt idx="626">
                  <c:v>32009835.32</c:v>
                </c:pt>
                <c:pt idx="627">
                  <c:v>32009835.32</c:v>
                </c:pt>
                <c:pt idx="628">
                  <c:v>32009835.32</c:v>
                </c:pt>
                <c:pt idx="629">
                  <c:v>32009835.32</c:v>
                </c:pt>
                <c:pt idx="630">
                  <c:v>32009835.32</c:v>
                </c:pt>
                <c:pt idx="631">
                  <c:v>32009835.32</c:v>
                </c:pt>
                <c:pt idx="632">
                  <c:v>32009835.32</c:v>
                </c:pt>
                <c:pt idx="633">
                  <c:v>32009835.32</c:v>
                </c:pt>
                <c:pt idx="634">
                  <c:v>32009835.32</c:v>
                </c:pt>
                <c:pt idx="635">
                  <c:v>32009835.32</c:v>
                </c:pt>
                <c:pt idx="636">
                  <c:v>32009835.32</c:v>
                </c:pt>
                <c:pt idx="637">
                  <c:v>32009835.32</c:v>
                </c:pt>
                <c:pt idx="638">
                  <c:v>32009835.32</c:v>
                </c:pt>
                <c:pt idx="639">
                  <c:v>32009835.32</c:v>
                </c:pt>
                <c:pt idx="640">
                  <c:v>32009835.32</c:v>
                </c:pt>
                <c:pt idx="641">
                  <c:v>32514344.791999999</c:v>
                </c:pt>
                <c:pt idx="642">
                  <c:v>32514344.791999999</c:v>
                </c:pt>
                <c:pt idx="643">
                  <c:v>32514344.791999999</c:v>
                </c:pt>
                <c:pt idx="644">
                  <c:v>32514344.791999999</c:v>
                </c:pt>
                <c:pt idx="645">
                  <c:v>32530983.511999998</c:v>
                </c:pt>
                <c:pt idx="646">
                  <c:v>32530983.511999998</c:v>
                </c:pt>
                <c:pt idx="647">
                  <c:v>32530983.511999998</c:v>
                </c:pt>
                <c:pt idx="648">
                  <c:v>32537983.911999997</c:v>
                </c:pt>
                <c:pt idx="649">
                  <c:v>32540647.023999996</c:v>
                </c:pt>
                <c:pt idx="650">
                  <c:v>32540647.023999996</c:v>
                </c:pt>
                <c:pt idx="651">
                  <c:v>32540647.023999996</c:v>
                </c:pt>
                <c:pt idx="652">
                  <c:v>32540647.023999996</c:v>
                </c:pt>
                <c:pt idx="653">
                  <c:v>32540647.023999996</c:v>
                </c:pt>
                <c:pt idx="654">
                  <c:v>32540647.023999996</c:v>
                </c:pt>
                <c:pt idx="655">
                  <c:v>32654359.735999998</c:v>
                </c:pt>
                <c:pt idx="656">
                  <c:v>32654359.735999998</c:v>
                </c:pt>
                <c:pt idx="657">
                  <c:v>32654359.735999998</c:v>
                </c:pt>
                <c:pt idx="658">
                  <c:v>32654359.735999998</c:v>
                </c:pt>
                <c:pt idx="659">
                  <c:v>32654359.735999998</c:v>
                </c:pt>
                <c:pt idx="660">
                  <c:v>32840152.407999996</c:v>
                </c:pt>
                <c:pt idx="661">
                  <c:v>32840152.407999996</c:v>
                </c:pt>
                <c:pt idx="662">
                  <c:v>32840152.407999996</c:v>
                </c:pt>
                <c:pt idx="663">
                  <c:v>32840152.407999996</c:v>
                </c:pt>
                <c:pt idx="664">
                  <c:v>32840152.407999996</c:v>
                </c:pt>
                <c:pt idx="665">
                  <c:v>32840152.407999996</c:v>
                </c:pt>
                <c:pt idx="666">
                  <c:v>32840152.407999996</c:v>
                </c:pt>
                <c:pt idx="667">
                  <c:v>32840152.407999996</c:v>
                </c:pt>
                <c:pt idx="668">
                  <c:v>32840152.407999996</c:v>
                </c:pt>
                <c:pt idx="669">
                  <c:v>32840152.407999996</c:v>
                </c:pt>
                <c:pt idx="670">
                  <c:v>32840152.407999996</c:v>
                </c:pt>
                <c:pt idx="671">
                  <c:v>32840152.407999996</c:v>
                </c:pt>
                <c:pt idx="672">
                  <c:v>32840152.407999996</c:v>
                </c:pt>
                <c:pt idx="673">
                  <c:v>36163091.823999994</c:v>
                </c:pt>
                <c:pt idx="674">
                  <c:v>36163091.823999994</c:v>
                </c:pt>
                <c:pt idx="675">
                  <c:v>36163091.823999994</c:v>
                </c:pt>
                <c:pt idx="676">
                  <c:v>36163091.823999994</c:v>
                </c:pt>
                <c:pt idx="677">
                  <c:v>36163091.823999994</c:v>
                </c:pt>
                <c:pt idx="678">
                  <c:v>36163091.823999994</c:v>
                </c:pt>
                <c:pt idx="679">
                  <c:v>36163091.823999994</c:v>
                </c:pt>
                <c:pt idx="680">
                  <c:v>36163091.823999994</c:v>
                </c:pt>
                <c:pt idx="681">
                  <c:v>36171378.30399999</c:v>
                </c:pt>
                <c:pt idx="682">
                  <c:v>36171378.30399999</c:v>
                </c:pt>
                <c:pt idx="683">
                  <c:v>36171378.30399999</c:v>
                </c:pt>
                <c:pt idx="684">
                  <c:v>36171378.30399999</c:v>
                </c:pt>
                <c:pt idx="685">
                  <c:v>36171378.30399999</c:v>
                </c:pt>
                <c:pt idx="686">
                  <c:v>36171378.30399999</c:v>
                </c:pt>
                <c:pt idx="687">
                  <c:v>36171378.30399999</c:v>
                </c:pt>
                <c:pt idx="688">
                  <c:v>36171378.30399999</c:v>
                </c:pt>
                <c:pt idx="689">
                  <c:v>36396009.023999989</c:v>
                </c:pt>
                <c:pt idx="690">
                  <c:v>36396009.023999989</c:v>
                </c:pt>
                <c:pt idx="691">
                  <c:v>36396009.023999989</c:v>
                </c:pt>
                <c:pt idx="692">
                  <c:v>36396009.023999989</c:v>
                </c:pt>
                <c:pt idx="693">
                  <c:v>36396009.023999989</c:v>
                </c:pt>
                <c:pt idx="694">
                  <c:v>36396009.023999989</c:v>
                </c:pt>
                <c:pt idx="695">
                  <c:v>36396009.023999989</c:v>
                </c:pt>
                <c:pt idx="696">
                  <c:v>36396009.023999989</c:v>
                </c:pt>
                <c:pt idx="697">
                  <c:v>36396009.023999989</c:v>
                </c:pt>
                <c:pt idx="698">
                  <c:v>36396009.023999989</c:v>
                </c:pt>
                <c:pt idx="699">
                  <c:v>36396009.023999989</c:v>
                </c:pt>
                <c:pt idx="700">
                  <c:v>36396009.023999989</c:v>
                </c:pt>
                <c:pt idx="701">
                  <c:v>36396009.023999989</c:v>
                </c:pt>
                <c:pt idx="702">
                  <c:v>36396009.023999989</c:v>
                </c:pt>
                <c:pt idx="703">
                  <c:v>39255729.319999993</c:v>
                </c:pt>
                <c:pt idx="704">
                  <c:v>39255729.319999993</c:v>
                </c:pt>
                <c:pt idx="705">
                  <c:v>39255729.319999993</c:v>
                </c:pt>
                <c:pt idx="706">
                  <c:v>39255729.319999993</c:v>
                </c:pt>
                <c:pt idx="707">
                  <c:v>39255729.319999993</c:v>
                </c:pt>
                <c:pt idx="708">
                  <c:v>39255729.319999993</c:v>
                </c:pt>
                <c:pt idx="709">
                  <c:v>39255729.319999993</c:v>
                </c:pt>
                <c:pt idx="710">
                  <c:v>39255729.319999993</c:v>
                </c:pt>
                <c:pt idx="711">
                  <c:v>39255729.319999993</c:v>
                </c:pt>
                <c:pt idx="712">
                  <c:v>39256516.943999991</c:v>
                </c:pt>
                <c:pt idx="713">
                  <c:v>39256516.943999991</c:v>
                </c:pt>
                <c:pt idx="714">
                  <c:v>39256516.943999991</c:v>
                </c:pt>
                <c:pt idx="715">
                  <c:v>39256516.943999991</c:v>
                </c:pt>
                <c:pt idx="716">
                  <c:v>39256516.943999991</c:v>
                </c:pt>
                <c:pt idx="717">
                  <c:v>39256516.943999991</c:v>
                </c:pt>
                <c:pt idx="718">
                  <c:v>39256516.943999991</c:v>
                </c:pt>
                <c:pt idx="719">
                  <c:v>39256516.943999991</c:v>
                </c:pt>
                <c:pt idx="720">
                  <c:v>39256516.943999991</c:v>
                </c:pt>
                <c:pt idx="721">
                  <c:v>39256516.943999991</c:v>
                </c:pt>
                <c:pt idx="722">
                  <c:v>39256516.943999991</c:v>
                </c:pt>
                <c:pt idx="723">
                  <c:v>40697495.791999988</c:v>
                </c:pt>
                <c:pt idx="724">
                  <c:v>40697495.791999988</c:v>
                </c:pt>
                <c:pt idx="725">
                  <c:v>40697495.791999988</c:v>
                </c:pt>
                <c:pt idx="726">
                  <c:v>40697495.791999988</c:v>
                </c:pt>
                <c:pt idx="727">
                  <c:v>40697495.791999988</c:v>
                </c:pt>
                <c:pt idx="728">
                  <c:v>40697495.791999988</c:v>
                </c:pt>
                <c:pt idx="729">
                  <c:v>40697495.791999988</c:v>
                </c:pt>
                <c:pt idx="730">
                  <c:v>41649423.775999986</c:v>
                </c:pt>
                <c:pt idx="731">
                  <c:v>41650334.767999984</c:v>
                </c:pt>
                <c:pt idx="732">
                  <c:v>41650334.767999984</c:v>
                </c:pt>
                <c:pt idx="733">
                  <c:v>41650334.767999984</c:v>
                </c:pt>
                <c:pt idx="734">
                  <c:v>41650334.767999984</c:v>
                </c:pt>
                <c:pt idx="735">
                  <c:v>41650334.767999984</c:v>
                </c:pt>
                <c:pt idx="736">
                  <c:v>41650334.767999984</c:v>
                </c:pt>
                <c:pt idx="737">
                  <c:v>41652559.951999985</c:v>
                </c:pt>
                <c:pt idx="738">
                  <c:v>41652559.951999985</c:v>
                </c:pt>
                <c:pt idx="739">
                  <c:v>41652559.951999985</c:v>
                </c:pt>
                <c:pt idx="740">
                  <c:v>41652559.951999985</c:v>
                </c:pt>
                <c:pt idx="741">
                  <c:v>41652559.951999985</c:v>
                </c:pt>
                <c:pt idx="742">
                  <c:v>41652559.951999985</c:v>
                </c:pt>
                <c:pt idx="743">
                  <c:v>41652559.951999985</c:v>
                </c:pt>
                <c:pt idx="744">
                  <c:v>41652559.951999985</c:v>
                </c:pt>
                <c:pt idx="745">
                  <c:v>41652559.951999985</c:v>
                </c:pt>
                <c:pt idx="746">
                  <c:v>41652559.951999985</c:v>
                </c:pt>
                <c:pt idx="747">
                  <c:v>41652559.951999985</c:v>
                </c:pt>
                <c:pt idx="748">
                  <c:v>41652559.951999985</c:v>
                </c:pt>
                <c:pt idx="749">
                  <c:v>41652559.951999985</c:v>
                </c:pt>
                <c:pt idx="750">
                  <c:v>42233999.631999984</c:v>
                </c:pt>
                <c:pt idx="751">
                  <c:v>42233999.631999984</c:v>
                </c:pt>
                <c:pt idx="752">
                  <c:v>42233999.631999984</c:v>
                </c:pt>
                <c:pt idx="753">
                  <c:v>42524553.679999985</c:v>
                </c:pt>
                <c:pt idx="754">
                  <c:v>42524553.679999985</c:v>
                </c:pt>
                <c:pt idx="755">
                  <c:v>42524553.679999985</c:v>
                </c:pt>
                <c:pt idx="756">
                  <c:v>42524553.679999985</c:v>
                </c:pt>
                <c:pt idx="757">
                  <c:v>42524553.679999985</c:v>
                </c:pt>
                <c:pt idx="758">
                  <c:v>42524553.679999985</c:v>
                </c:pt>
                <c:pt idx="759">
                  <c:v>42524553.679999985</c:v>
                </c:pt>
                <c:pt idx="760">
                  <c:v>42524553.679999985</c:v>
                </c:pt>
                <c:pt idx="761">
                  <c:v>42524553.679999985</c:v>
                </c:pt>
                <c:pt idx="762">
                  <c:v>42524553.679999985</c:v>
                </c:pt>
                <c:pt idx="763">
                  <c:v>42524553.679999985</c:v>
                </c:pt>
                <c:pt idx="764">
                  <c:v>42524553.679999985</c:v>
                </c:pt>
                <c:pt idx="765">
                  <c:v>42524553.679999985</c:v>
                </c:pt>
                <c:pt idx="766">
                  <c:v>42524553.679999985</c:v>
                </c:pt>
                <c:pt idx="767">
                  <c:v>43320727.511999987</c:v>
                </c:pt>
                <c:pt idx="768">
                  <c:v>43320727.511999987</c:v>
                </c:pt>
                <c:pt idx="769">
                  <c:v>43320727.511999987</c:v>
                </c:pt>
                <c:pt idx="770">
                  <c:v>43320727.511999987</c:v>
                </c:pt>
                <c:pt idx="771">
                  <c:v>43320727.511999987</c:v>
                </c:pt>
                <c:pt idx="772">
                  <c:v>43323258.215999991</c:v>
                </c:pt>
                <c:pt idx="773">
                  <c:v>43323258.215999991</c:v>
                </c:pt>
                <c:pt idx="774">
                  <c:v>49022726.543999992</c:v>
                </c:pt>
                <c:pt idx="775">
                  <c:v>56451689.799999997</c:v>
                </c:pt>
                <c:pt idx="776">
                  <c:v>56451689.799999997</c:v>
                </c:pt>
                <c:pt idx="777">
                  <c:v>56451689.799999997</c:v>
                </c:pt>
                <c:pt idx="778">
                  <c:v>56451689.799999997</c:v>
                </c:pt>
                <c:pt idx="779">
                  <c:v>56451689.799999997</c:v>
                </c:pt>
                <c:pt idx="780">
                  <c:v>56451689.799999997</c:v>
                </c:pt>
                <c:pt idx="781">
                  <c:v>59764442.079999998</c:v>
                </c:pt>
                <c:pt idx="782">
                  <c:v>59764442.079999998</c:v>
                </c:pt>
                <c:pt idx="783">
                  <c:v>59764442.079999998</c:v>
                </c:pt>
                <c:pt idx="784">
                  <c:v>59764442.079999998</c:v>
                </c:pt>
                <c:pt idx="785">
                  <c:v>59764442.079999998</c:v>
                </c:pt>
                <c:pt idx="786">
                  <c:v>59764442.079999998</c:v>
                </c:pt>
                <c:pt idx="787">
                  <c:v>59764442.079999998</c:v>
                </c:pt>
                <c:pt idx="788">
                  <c:v>59764442.079999998</c:v>
                </c:pt>
                <c:pt idx="789">
                  <c:v>59764442.079999998</c:v>
                </c:pt>
                <c:pt idx="790">
                  <c:v>59764442.079999998</c:v>
                </c:pt>
                <c:pt idx="791">
                  <c:v>59764442.079999998</c:v>
                </c:pt>
                <c:pt idx="792">
                  <c:v>59764442.079999998</c:v>
                </c:pt>
                <c:pt idx="793">
                  <c:v>62383640.079999998</c:v>
                </c:pt>
                <c:pt idx="794">
                  <c:v>62383640.079999998</c:v>
                </c:pt>
                <c:pt idx="795">
                  <c:v>62383640.079999998</c:v>
                </c:pt>
                <c:pt idx="796">
                  <c:v>62383640.079999998</c:v>
                </c:pt>
                <c:pt idx="797">
                  <c:v>62383640.079999998</c:v>
                </c:pt>
                <c:pt idx="798">
                  <c:v>62383640.079999998</c:v>
                </c:pt>
                <c:pt idx="799">
                  <c:v>62383640.079999998</c:v>
                </c:pt>
                <c:pt idx="800">
                  <c:v>62417637.68</c:v>
                </c:pt>
                <c:pt idx="801">
                  <c:v>62422226.479999997</c:v>
                </c:pt>
                <c:pt idx="802">
                  <c:v>62422226.479999997</c:v>
                </c:pt>
                <c:pt idx="803">
                  <c:v>62422226.479999997</c:v>
                </c:pt>
                <c:pt idx="804">
                  <c:v>62422226.479999997</c:v>
                </c:pt>
                <c:pt idx="805">
                  <c:v>62422226.479999997</c:v>
                </c:pt>
                <c:pt idx="806">
                  <c:v>62422226.479999997</c:v>
                </c:pt>
                <c:pt idx="807">
                  <c:v>62422226.479999997</c:v>
                </c:pt>
                <c:pt idx="808">
                  <c:v>62422226.479999997</c:v>
                </c:pt>
                <c:pt idx="809">
                  <c:v>62422226.479999997</c:v>
                </c:pt>
                <c:pt idx="810">
                  <c:v>63886115.927999996</c:v>
                </c:pt>
                <c:pt idx="811">
                  <c:v>63886115.927999996</c:v>
                </c:pt>
                <c:pt idx="812">
                  <c:v>63886115.927999996</c:v>
                </c:pt>
                <c:pt idx="813">
                  <c:v>63886115.927999996</c:v>
                </c:pt>
                <c:pt idx="814">
                  <c:v>63952740.071999997</c:v>
                </c:pt>
                <c:pt idx="815">
                  <c:v>63952740.071999997</c:v>
                </c:pt>
                <c:pt idx="816">
                  <c:v>63952740.071999997</c:v>
                </c:pt>
                <c:pt idx="817">
                  <c:v>63952740.071999997</c:v>
                </c:pt>
                <c:pt idx="818">
                  <c:v>63952740.071999997</c:v>
                </c:pt>
                <c:pt idx="819">
                  <c:v>63952740.071999997</c:v>
                </c:pt>
                <c:pt idx="820">
                  <c:v>63954753.640000001</c:v>
                </c:pt>
                <c:pt idx="821">
                  <c:v>63954753.640000001</c:v>
                </c:pt>
                <c:pt idx="822">
                  <c:v>63954753.640000001</c:v>
                </c:pt>
                <c:pt idx="823">
                  <c:v>63954753.640000001</c:v>
                </c:pt>
                <c:pt idx="824">
                  <c:v>63954753.640000001</c:v>
                </c:pt>
                <c:pt idx="825">
                  <c:v>63954753.640000001</c:v>
                </c:pt>
                <c:pt idx="826">
                  <c:v>63954753.640000001</c:v>
                </c:pt>
                <c:pt idx="827">
                  <c:v>63954753.640000001</c:v>
                </c:pt>
                <c:pt idx="828">
                  <c:v>63954753.640000001</c:v>
                </c:pt>
                <c:pt idx="829">
                  <c:v>63954753.640000001</c:v>
                </c:pt>
                <c:pt idx="830">
                  <c:v>65289581.719999999</c:v>
                </c:pt>
                <c:pt idx="831">
                  <c:v>65289581.719999999</c:v>
                </c:pt>
                <c:pt idx="832">
                  <c:v>65289581.719999999</c:v>
                </c:pt>
                <c:pt idx="833">
                  <c:v>65289581.719999999</c:v>
                </c:pt>
                <c:pt idx="834">
                  <c:v>65289581.719999999</c:v>
                </c:pt>
                <c:pt idx="835">
                  <c:v>65314198.623999998</c:v>
                </c:pt>
                <c:pt idx="836">
                  <c:v>65314198.623999998</c:v>
                </c:pt>
                <c:pt idx="837">
                  <c:v>65314198.623999998</c:v>
                </c:pt>
                <c:pt idx="838">
                  <c:v>65314198.623999998</c:v>
                </c:pt>
                <c:pt idx="839">
                  <c:v>65314198.623999998</c:v>
                </c:pt>
                <c:pt idx="840">
                  <c:v>65314198.623999998</c:v>
                </c:pt>
                <c:pt idx="841">
                  <c:v>65346747.031999998</c:v>
                </c:pt>
                <c:pt idx="842">
                  <c:v>65346747.031999998</c:v>
                </c:pt>
                <c:pt idx="843">
                  <c:v>67129884.583999991</c:v>
                </c:pt>
                <c:pt idx="844">
                  <c:v>67129884.583999991</c:v>
                </c:pt>
                <c:pt idx="845">
                  <c:v>67129884.583999991</c:v>
                </c:pt>
                <c:pt idx="846">
                  <c:v>67129884.583999991</c:v>
                </c:pt>
                <c:pt idx="847">
                  <c:v>67129884.583999991</c:v>
                </c:pt>
                <c:pt idx="848">
                  <c:v>67129884.583999991</c:v>
                </c:pt>
                <c:pt idx="849">
                  <c:v>67129884.583999991</c:v>
                </c:pt>
                <c:pt idx="850">
                  <c:v>67129884.583999991</c:v>
                </c:pt>
                <c:pt idx="851">
                  <c:v>67129884.583999991</c:v>
                </c:pt>
                <c:pt idx="852">
                  <c:v>67129884.583999991</c:v>
                </c:pt>
                <c:pt idx="853">
                  <c:v>67129884.583999991</c:v>
                </c:pt>
                <c:pt idx="854">
                  <c:v>67129884.583999991</c:v>
                </c:pt>
                <c:pt idx="855">
                  <c:v>67129884.583999991</c:v>
                </c:pt>
                <c:pt idx="856">
                  <c:v>70842441.135999992</c:v>
                </c:pt>
                <c:pt idx="857">
                  <c:v>70842441.135999992</c:v>
                </c:pt>
                <c:pt idx="858">
                  <c:v>70842441.135999992</c:v>
                </c:pt>
                <c:pt idx="859">
                  <c:v>70842441.135999992</c:v>
                </c:pt>
                <c:pt idx="860">
                  <c:v>70842441.135999992</c:v>
                </c:pt>
                <c:pt idx="861">
                  <c:v>70842441.135999992</c:v>
                </c:pt>
                <c:pt idx="862">
                  <c:v>71596775</c:v>
                </c:pt>
                <c:pt idx="863">
                  <c:v>71596775</c:v>
                </c:pt>
                <c:pt idx="864">
                  <c:v>71596775</c:v>
                </c:pt>
                <c:pt idx="865">
                  <c:v>71596775</c:v>
                </c:pt>
                <c:pt idx="866">
                  <c:v>71596775</c:v>
                </c:pt>
                <c:pt idx="867">
                  <c:v>71596775</c:v>
                </c:pt>
                <c:pt idx="868">
                  <c:v>71596775</c:v>
                </c:pt>
                <c:pt idx="869">
                  <c:v>81830454.879999995</c:v>
                </c:pt>
                <c:pt idx="870">
                  <c:v>81830454.879999995</c:v>
                </c:pt>
                <c:pt idx="871">
                  <c:v>81830454.879999995</c:v>
                </c:pt>
                <c:pt idx="872">
                  <c:v>81830454.879999995</c:v>
                </c:pt>
                <c:pt idx="873">
                  <c:v>81842288.983999997</c:v>
                </c:pt>
                <c:pt idx="874">
                  <c:v>81842288.983999997</c:v>
                </c:pt>
                <c:pt idx="875">
                  <c:v>81842288.983999997</c:v>
                </c:pt>
                <c:pt idx="876">
                  <c:v>81842288.983999997</c:v>
                </c:pt>
                <c:pt idx="877">
                  <c:v>81961733.415999994</c:v>
                </c:pt>
                <c:pt idx="878">
                  <c:v>81963797.415999994</c:v>
                </c:pt>
                <c:pt idx="879">
                  <c:v>81963797.415999994</c:v>
                </c:pt>
                <c:pt idx="880">
                  <c:v>81963797.415999994</c:v>
                </c:pt>
                <c:pt idx="881">
                  <c:v>81963797.415999994</c:v>
                </c:pt>
                <c:pt idx="882">
                  <c:v>81963797.415999994</c:v>
                </c:pt>
                <c:pt idx="883">
                  <c:v>81963797.415999994</c:v>
                </c:pt>
                <c:pt idx="884">
                  <c:v>81963797.415999994</c:v>
                </c:pt>
                <c:pt idx="885">
                  <c:v>81963797.415999994</c:v>
                </c:pt>
                <c:pt idx="886">
                  <c:v>81963797.415999994</c:v>
                </c:pt>
                <c:pt idx="887">
                  <c:v>88794806.11999999</c:v>
                </c:pt>
                <c:pt idx="888">
                  <c:v>88839257.511999995</c:v>
                </c:pt>
                <c:pt idx="889">
                  <c:v>88839257.511999995</c:v>
                </c:pt>
                <c:pt idx="890">
                  <c:v>88839257.511999995</c:v>
                </c:pt>
                <c:pt idx="891">
                  <c:v>88839257.511999995</c:v>
                </c:pt>
                <c:pt idx="892">
                  <c:v>88839257.511999995</c:v>
                </c:pt>
                <c:pt idx="893">
                  <c:v>88839257.511999995</c:v>
                </c:pt>
                <c:pt idx="894">
                  <c:v>88839257.511999995</c:v>
                </c:pt>
                <c:pt idx="895">
                  <c:v>88839257.511999995</c:v>
                </c:pt>
                <c:pt idx="896">
                  <c:v>88839257.511999995</c:v>
                </c:pt>
                <c:pt idx="897">
                  <c:v>88884188.855999991</c:v>
                </c:pt>
                <c:pt idx="898">
                  <c:v>88884188.855999991</c:v>
                </c:pt>
                <c:pt idx="899">
                  <c:v>88884188.855999991</c:v>
                </c:pt>
                <c:pt idx="900">
                  <c:v>88884188.855999991</c:v>
                </c:pt>
                <c:pt idx="901">
                  <c:v>88884188.855999991</c:v>
                </c:pt>
                <c:pt idx="902">
                  <c:v>88884188.855999991</c:v>
                </c:pt>
                <c:pt idx="903">
                  <c:v>88884188.855999991</c:v>
                </c:pt>
                <c:pt idx="904">
                  <c:v>88884188.855999991</c:v>
                </c:pt>
                <c:pt idx="905">
                  <c:v>88884188.855999991</c:v>
                </c:pt>
                <c:pt idx="906">
                  <c:v>88884188.855999991</c:v>
                </c:pt>
                <c:pt idx="907">
                  <c:v>88884188.855999991</c:v>
                </c:pt>
                <c:pt idx="908">
                  <c:v>88884188.855999991</c:v>
                </c:pt>
                <c:pt idx="909">
                  <c:v>88884188.855999991</c:v>
                </c:pt>
                <c:pt idx="910">
                  <c:v>88884188.855999991</c:v>
                </c:pt>
                <c:pt idx="911">
                  <c:v>88884188.855999991</c:v>
                </c:pt>
                <c:pt idx="912">
                  <c:v>88884188.855999991</c:v>
                </c:pt>
                <c:pt idx="913">
                  <c:v>88884188.855999991</c:v>
                </c:pt>
                <c:pt idx="914">
                  <c:v>88884188.855999991</c:v>
                </c:pt>
                <c:pt idx="915">
                  <c:v>88884188.855999991</c:v>
                </c:pt>
                <c:pt idx="916">
                  <c:v>88884188.855999991</c:v>
                </c:pt>
                <c:pt idx="917">
                  <c:v>88884188.855999991</c:v>
                </c:pt>
                <c:pt idx="918">
                  <c:v>88884188.855999991</c:v>
                </c:pt>
                <c:pt idx="919">
                  <c:v>88884188.855999991</c:v>
                </c:pt>
                <c:pt idx="920">
                  <c:v>88884188.855999991</c:v>
                </c:pt>
                <c:pt idx="921">
                  <c:v>88884188.855999991</c:v>
                </c:pt>
                <c:pt idx="922">
                  <c:v>88884188.855999991</c:v>
                </c:pt>
                <c:pt idx="923">
                  <c:v>88884188.855999991</c:v>
                </c:pt>
                <c:pt idx="924">
                  <c:v>88884188.855999991</c:v>
                </c:pt>
                <c:pt idx="925">
                  <c:v>88884188.855999991</c:v>
                </c:pt>
                <c:pt idx="926">
                  <c:v>88884188.855999991</c:v>
                </c:pt>
                <c:pt idx="927">
                  <c:v>88884188.855999991</c:v>
                </c:pt>
                <c:pt idx="928">
                  <c:v>88884188.855999991</c:v>
                </c:pt>
                <c:pt idx="929">
                  <c:v>88884188.855999991</c:v>
                </c:pt>
                <c:pt idx="930">
                  <c:v>88884188.855999991</c:v>
                </c:pt>
                <c:pt idx="931">
                  <c:v>88884188.855999991</c:v>
                </c:pt>
                <c:pt idx="932">
                  <c:v>88884188.855999991</c:v>
                </c:pt>
                <c:pt idx="933">
                  <c:v>88884188.855999991</c:v>
                </c:pt>
                <c:pt idx="934">
                  <c:v>88884188.855999991</c:v>
                </c:pt>
                <c:pt idx="935">
                  <c:v>88884188.855999991</c:v>
                </c:pt>
                <c:pt idx="936">
                  <c:v>88884188.855999991</c:v>
                </c:pt>
                <c:pt idx="937">
                  <c:v>88884188.855999991</c:v>
                </c:pt>
                <c:pt idx="938">
                  <c:v>88884188.855999991</c:v>
                </c:pt>
                <c:pt idx="939">
                  <c:v>88884188.855999991</c:v>
                </c:pt>
                <c:pt idx="940">
                  <c:v>88884188.855999991</c:v>
                </c:pt>
                <c:pt idx="941">
                  <c:v>88884188.855999991</c:v>
                </c:pt>
                <c:pt idx="942">
                  <c:v>88884188.855999991</c:v>
                </c:pt>
                <c:pt idx="943">
                  <c:v>88884188.855999991</c:v>
                </c:pt>
                <c:pt idx="944">
                  <c:v>88884188.855999991</c:v>
                </c:pt>
                <c:pt idx="945">
                  <c:v>88884188.855999991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1902752"/>
        <c:axId val="143465872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'údaje + graf'!$C$1</c15:sqref>
                        </c15:formulaRef>
                      </c:ext>
                    </c:extLst>
                    <c:strCache>
                      <c:ptCount val="1"/>
                      <c:pt idx="0">
                        <c:v>Vyhlásené výzvy (EÚ)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'údaje + graf'!$C$491:$C$947</c15:sqref>
                        </c15:formulaRef>
                      </c:ext>
                    </c:extLst>
                    <c:numCache>
                      <c:formatCode>General</c:formatCode>
                      <c:ptCount val="457"/>
                      <c:pt idx="30" formatCode="#,##0.00">
                        <c:v>140000000</c:v>
                      </c:pt>
                      <c:pt idx="146" formatCode="#,##0.00">
                        <c:v>71000000</c:v>
                      </c:pt>
                      <c:pt idx="164" formatCode="#,##0.00">
                        <c:v>290000000</c:v>
                      </c:pt>
                      <c:pt idx="209" formatCode="#,##0.00">
                        <c:v>18000000</c:v>
                      </c:pt>
                      <c:pt idx="237" formatCode="#,##0.00">
                        <c:v>20000000</c:v>
                      </c:pt>
                      <c:pt idx="286" formatCode="#,##0.00">
                        <c:v>20000000</c:v>
                      </c:pt>
                      <c:pt idx="325" formatCode="#,##0.00">
                        <c:v>4000000</c:v>
                      </c:pt>
                      <c:pt idx="353" formatCode="#,##0.00">
                        <c:v>5000000</c:v>
                      </c:pt>
                      <c:pt idx="363" formatCode="#,##0.00">
                        <c:v>13000000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graf'!$D$1</c15:sqref>
                        </c15:formulaRef>
                      </c:ext>
                    </c:extLst>
                    <c:strCache>
                      <c:ptCount val="1"/>
                      <c:pt idx="0">
                        <c:v>Vyhlásené výzvy (EÚ, kumulatív)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graf'!$D$491:$D$947</c15:sqref>
                        </c15:formulaRef>
                      </c:ext>
                    </c:extLst>
                    <c:numCache>
                      <c:formatCode>#,##0.00</c:formatCode>
                      <c:ptCount val="457"/>
                      <c:pt idx="0">
                        <c:v>1006391064</c:v>
                      </c:pt>
                      <c:pt idx="1">
                        <c:v>1006391064</c:v>
                      </c:pt>
                      <c:pt idx="2">
                        <c:v>1006391064</c:v>
                      </c:pt>
                      <c:pt idx="3">
                        <c:v>1006391064</c:v>
                      </c:pt>
                      <c:pt idx="4">
                        <c:v>1006391064</c:v>
                      </c:pt>
                      <c:pt idx="5">
                        <c:v>1006391064</c:v>
                      </c:pt>
                      <c:pt idx="6">
                        <c:v>1006391064</c:v>
                      </c:pt>
                      <c:pt idx="7">
                        <c:v>1006391064</c:v>
                      </c:pt>
                      <c:pt idx="8">
                        <c:v>1006391064</c:v>
                      </c:pt>
                      <c:pt idx="9">
                        <c:v>1006391064</c:v>
                      </c:pt>
                      <c:pt idx="10">
                        <c:v>1006391064</c:v>
                      </c:pt>
                      <c:pt idx="11">
                        <c:v>1006391064</c:v>
                      </c:pt>
                      <c:pt idx="12">
                        <c:v>1006391064</c:v>
                      </c:pt>
                      <c:pt idx="13">
                        <c:v>1006391064</c:v>
                      </c:pt>
                      <c:pt idx="14">
                        <c:v>1006391064</c:v>
                      </c:pt>
                      <c:pt idx="15">
                        <c:v>1006391064</c:v>
                      </c:pt>
                      <c:pt idx="16">
                        <c:v>1006391064</c:v>
                      </c:pt>
                      <c:pt idx="17">
                        <c:v>1006391064</c:v>
                      </c:pt>
                      <c:pt idx="18">
                        <c:v>1006391064</c:v>
                      </c:pt>
                      <c:pt idx="19">
                        <c:v>1006391064</c:v>
                      </c:pt>
                      <c:pt idx="20">
                        <c:v>1006391064</c:v>
                      </c:pt>
                      <c:pt idx="21">
                        <c:v>1006391064</c:v>
                      </c:pt>
                      <c:pt idx="22">
                        <c:v>1006391064</c:v>
                      </c:pt>
                      <c:pt idx="23">
                        <c:v>1006391064</c:v>
                      </c:pt>
                      <c:pt idx="24">
                        <c:v>1006391064</c:v>
                      </c:pt>
                      <c:pt idx="25">
                        <c:v>1006391064</c:v>
                      </c:pt>
                      <c:pt idx="26">
                        <c:v>1006391064</c:v>
                      </c:pt>
                      <c:pt idx="27">
                        <c:v>1006391064</c:v>
                      </c:pt>
                      <c:pt idx="28">
                        <c:v>1006391064</c:v>
                      </c:pt>
                      <c:pt idx="29">
                        <c:v>1006391064</c:v>
                      </c:pt>
                      <c:pt idx="30">
                        <c:v>1146391064</c:v>
                      </c:pt>
                      <c:pt idx="31">
                        <c:v>1146391064</c:v>
                      </c:pt>
                      <c:pt idx="32">
                        <c:v>1146391064</c:v>
                      </c:pt>
                      <c:pt idx="33">
                        <c:v>1146391064</c:v>
                      </c:pt>
                      <c:pt idx="34">
                        <c:v>1146391064</c:v>
                      </c:pt>
                      <c:pt idx="35">
                        <c:v>1146391064</c:v>
                      </c:pt>
                      <c:pt idx="36">
                        <c:v>1146391064</c:v>
                      </c:pt>
                      <c:pt idx="37">
                        <c:v>1146391064</c:v>
                      </c:pt>
                      <c:pt idx="38">
                        <c:v>1146391064</c:v>
                      </c:pt>
                      <c:pt idx="39">
                        <c:v>1146391064</c:v>
                      </c:pt>
                      <c:pt idx="40">
                        <c:v>1146391064</c:v>
                      </c:pt>
                      <c:pt idx="41">
                        <c:v>1146391064</c:v>
                      </c:pt>
                      <c:pt idx="42">
                        <c:v>1146391064</c:v>
                      </c:pt>
                      <c:pt idx="43">
                        <c:v>1146391064</c:v>
                      </c:pt>
                      <c:pt idx="44">
                        <c:v>1146391064</c:v>
                      </c:pt>
                      <c:pt idx="45">
                        <c:v>1146391064</c:v>
                      </c:pt>
                      <c:pt idx="46">
                        <c:v>1146391064</c:v>
                      </c:pt>
                      <c:pt idx="47">
                        <c:v>1146391064</c:v>
                      </c:pt>
                      <c:pt idx="48">
                        <c:v>1146391064</c:v>
                      </c:pt>
                      <c:pt idx="49">
                        <c:v>1146391064</c:v>
                      </c:pt>
                      <c:pt idx="50">
                        <c:v>1146391064</c:v>
                      </c:pt>
                      <c:pt idx="51">
                        <c:v>1146391064</c:v>
                      </c:pt>
                      <c:pt idx="52">
                        <c:v>1146391064</c:v>
                      </c:pt>
                      <c:pt idx="53">
                        <c:v>1146391064</c:v>
                      </c:pt>
                      <c:pt idx="54">
                        <c:v>1146391064</c:v>
                      </c:pt>
                      <c:pt idx="55">
                        <c:v>1146391064</c:v>
                      </c:pt>
                      <c:pt idx="56">
                        <c:v>1146391064</c:v>
                      </c:pt>
                      <c:pt idx="57">
                        <c:v>1146391064</c:v>
                      </c:pt>
                      <c:pt idx="58">
                        <c:v>1146391064</c:v>
                      </c:pt>
                      <c:pt idx="59">
                        <c:v>1146391064</c:v>
                      </c:pt>
                      <c:pt idx="60">
                        <c:v>1146391064</c:v>
                      </c:pt>
                      <c:pt idx="61">
                        <c:v>1146391064</c:v>
                      </c:pt>
                      <c:pt idx="62">
                        <c:v>1146391064</c:v>
                      </c:pt>
                      <c:pt idx="63">
                        <c:v>1146391064</c:v>
                      </c:pt>
                      <c:pt idx="64">
                        <c:v>1146391064</c:v>
                      </c:pt>
                      <c:pt idx="65">
                        <c:v>1146391064</c:v>
                      </c:pt>
                      <c:pt idx="66">
                        <c:v>1146391064</c:v>
                      </c:pt>
                      <c:pt idx="67">
                        <c:v>1146391064</c:v>
                      </c:pt>
                      <c:pt idx="68">
                        <c:v>1146391064</c:v>
                      </c:pt>
                      <c:pt idx="69">
                        <c:v>1146391064</c:v>
                      </c:pt>
                      <c:pt idx="70">
                        <c:v>1146391064</c:v>
                      </c:pt>
                      <c:pt idx="71">
                        <c:v>1146391064</c:v>
                      </c:pt>
                      <c:pt idx="72">
                        <c:v>1146391064</c:v>
                      </c:pt>
                      <c:pt idx="73">
                        <c:v>1146391064</c:v>
                      </c:pt>
                      <c:pt idx="74">
                        <c:v>1146391064</c:v>
                      </c:pt>
                      <c:pt idx="75">
                        <c:v>1146391064</c:v>
                      </c:pt>
                      <c:pt idx="76">
                        <c:v>1146391064</c:v>
                      </c:pt>
                      <c:pt idx="77">
                        <c:v>1146391064</c:v>
                      </c:pt>
                      <c:pt idx="78">
                        <c:v>1146391064</c:v>
                      </c:pt>
                      <c:pt idx="79">
                        <c:v>1146391064</c:v>
                      </c:pt>
                      <c:pt idx="80">
                        <c:v>1146391064</c:v>
                      </c:pt>
                      <c:pt idx="81">
                        <c:v>1146391064</c:v>
                      </c:pt>
                      <c:pt idx="82">
                        <c:v>1146391064</c:v>
                      </c:pt>
                      <c:pt idx="83">
                        <c:v>1146391064</c:v>
                      </c:pt>
                      <c:pt idx="84">
                        <c:v>1146391064</c:v>
                      </c:pt>
                      <c:pt idx="85">
                        <c:v>1146391064</c:v>
                      </c:pt>
                      <c:pt idx="86">
                        <c:v>1146391064</c:v>
                      </c:pt>
                      <c:pt idx="87">
                        <c:v>1146391064</c:v>
                      </c:pt>
                      <c:pt idx="88">
                        <c:v>1146391064</c:v>
                      </c:pt>
                      <c:pt idx="89">
                        <c:v>1146391064</c:v>
                      </c:pt>
                      <c:pt idx="90">
                        <c:v>1146391064</c:v>
                      </c:pt>
                      <c:pt idx="91">
                        <c:v>1146391064</c:v>
                      </c:pt>
                      <c:pt idx="92">
                        <c:v>1146391064</c:v>
                      </c:pt>
                      <c:pt idx="93">
                        <c:v>1146391064</c:v>
                      </c:pt>
                      <c:pt idx="94">
                        <c:v>1146391064</c:v>
                      </c:pt>
                      <c:pt idx="95">
                        <c:v>1146391064</c:v>
                      </c:pt>
                      <c:pt idx="96">
                        <c:v>1146391064</c:v>
                      </c:pt>
                      <c:pt idx="97">
                        <c:v>1146391064</c:v>
                      </c:pt>
                      <c:pt idx="98">
                        <c:v>1146391064</c:v>
                      </c:pt>
                      <c:pt idx="99">
                        <c:v>1146391064</c:v>
                      </c:pt>
                      <c:pt idx="100">
                        <c:v>1146391064</c:v>
                      </c:pt>
                      <c:pt idx="101">
                        <c:v>1146391064</c:v>
                      </c:pt>
                      <c:pt idx="102">
                        <c:v>1146391064</c:v>
                      </c:pt>
                      <c:pt idx="103">
                        <c:v>1146391064</c:v>
                      </c:pt>
                      <c:pt idx="104">
                        <c:v>1146391064</c:v>
                      </c:pt>
                      <c:pt idx="105">
                        <c:v>1146391064</c:v>
                      </c:pt>
                      <c:pt idx="106">
                        <c:v>1146391064</c:v>
                      </c:pt>
                      <c:pt idx="107">
                        <c:v>1146391064</c:v>
                      </c:pt>
                      <c:pt idx="108">
                        <c:v>1146391064</c:v>
                      </c:pt>
                      <c:pt idx="109">
                        <c:v>1146391064</c:v>
                      </c:pt>
                      <c:pt idx="110">
                        <c:v>1146391064</c:v>
                      </c:pt>
                      <c:pt idx="111">
                        <c:v>1146391064</c:v>
                      </c:pt>
                      <c:pt idx="112">
                        <c:v>1146391064</c:v>
                      </c:pt>
                      <c:pt idx="113">
                        <c:v>1146391064</c:v>
                      </c:pt>
                      <c:pt idx="114">
                        <c:v>1146391064</c:v>
                      </c:pt>
                      <c:pt idx="115">
                        <c:v>1146391064</c:v>
                      </c:pt>
                      <c:pt idx="116">
                        <c:v>1146391064</c:v>
                      </c:pt>
                      <c:pt idx="117">
                        <c:v>1146391064</c:v>
                      </c:pt>
                      <c:pt idx="118">
                        <c:v>1146391064</c:v>
                      </c:pt>
                      <c:pt idx="119">
                        <c:v>1146391064</c:v>
                      </c:pt>
                      <c:pt idx="120">
                        <c:v>1146391064</c:v>
                      </c:pt>
                      <c:pt idx="121">
                        <c:v>1146391064</c:v>
                      </c:pt>
                      <c:pt idx="122">
                        <c:v>1146391064</c:v>
                      </c:pt>
                      <c:pt idx="123">
                        <c:v>1146391064</c:v>
                      </c:pt>
                      <c:pt idx="124">
                        <c:v>1146391064</c:v>
                      </c:pt>
                      <c:pt idx="125">
                        <c:v>1146391064</c:v>
                      </c:pt>
                      <c:pt idx="126">
                        <c:v>1146391064</c:v>
                      </c:pt>
                      <c:pt idx="127">
                        <c:v>1146391064</c:v>
                      </c:pt>
                      <c:pt idx="128">
                        <c:v>1146391064</c:v>
                      </c:pt>
                      <c:pt idx="129">
                        <c:v>1146391064</c:v>
                      </c:pt>
                      <c:pt idx="130">
                        <c:v>1146391064</c:v>
                      </c:pt>
                      <c:pt idx="131">
                        <c:v>1146391064</c:v>
                      </c:pt>
                      <c:pt idx="132">
                        <c:v>1146391064</c:v>
                      </c:pt>
                      <c:pt idx="133">
                        <c:v>1146391064</c:v>
                      </c:pt>
                      <c:pt idx="134">
                        <c:v>1146391064</c:v>
                      </c:pt>
                      <c:pt idx="135">
                        <c:v>1146391064</c:v>
                      </c:pt>
                      <c:pt idx="136">
                        <c:v>1146391064</c:v>
                      </c:pt>
                      <c:pt idx="137">
                        <c:v>1146391064</c:v>
                      </c:pt>
                      <c:pt idx="138">
                        <c:v>1146391064</c:v>
                      </c:pt>
                      <c:pt idx="139">
                        <c:v>1146391064</c:v>
                      </c:pt>
                      <c:pt idx="140">
                        <c:v>1146391064</c:v>
                      </c:pt>
                      <c:pt idx="141">
                        <c:v>1146391064</c:v>
                      </c:pt>
                      <c:pt idx="142">
                        <c:v>1146391064</c:v>
                      </c:pt>
                      <c:pt idx="143">
                        <c:v>1146391064</c:v>
                      </c:pt>
                      <c:pt idx="144">
                        <c:v>1146391064</c:v>
                      </c:pt>
                      <c:pt idx="145">
                        <c:v>1146391064</c:v>
                      </c:pt>
                      <c:pt idx="146">
                        <c:v>1217391064</c:v>
                      </c:pt>
                      <c:pt idx="147">
                        <c:v>1217391064</c:v>
                      </c:pt>
                      <c:pt idx="148">
                        <c:v>1217391064</c:v>
                      </c:pt>
                      <c:pt idx="149">
                        <c:v>1217391064</c:v>
                      </c:pt>
                      <c:pt idx="150">
                        <c:v>1217391064</c:v>
                      </c:pt>
                      <c:pt idx="151">
                        <c:v>1217391064</c:v>
                      </c:pt>
                      <c:pt idx="152">
                        <c:v>1217391064</c:v>
                      </c:pt>
                      <c:pt idx="153">
                        <c:v>1217391064</c:v>
                      </c:pt>
                      <c:pt idx="154">
                        <c:v>1217391064</c:v>
                      </c:pt>
                      <c:pt idx="155">
                        <c:v>1217391064</c:v>
                      </c:pt>
                      <c:pt idx="156">
                        <c:v>1217391064</c:v>
                      </c:pt>
                      <c:pt idx="157">
                        <c:v>1217391064</c:v>
                      </c:pt>
                      <c:pt idx="158">
                        <c:v>1217391064</c:v>
                      </c:pt>
                      <c:pt idx="159">
                        <c:v>1217391064</c:v>
                      </c:pt>
                      <c:pt idx="160">
                        <c:v>1217391064</c:v>
                      </c:pt>
                      <c:pt idx="161">
                        <c:v>1217391064</c:v>
                      </c:pt>
                      <c:pt idx="162">
                        <c:v>1217391064</c:v>
                      </c:pt>
                      <c:pt idx="163">
                        <c:v>1217391064</c:v>
                      </c:pt>
                      <c:pt idx="164">
                        <c:v>1507391064</c:v>
                      </c:pt>
                      <c:pt idx="165">
                        <c:v>1507391064</c:v>
                      </c:pt>
                      <c:pt idx="166">
                        <c:v>1507391064</c:v>
                      </c:pt>
                      <c:pt idx="167">
                        <c:v>1507391064</c:v>
                      </c:pt>
                      <c:pt idx="168">
                        <c:v>1507391064</c:v>
                      </c:pt>
                      <c:pt idx="169">
                        <c:v>1507391064</c:v>
                      </c:pt>
                      <c:pt idx="170">
                        <c:v>1507391064</c:v>
                      </c:pt>
                      <c:pt idx="171">
                        <c:v>1507391064</c:v>
                      </c:pt>
                      <c:pt idx="172">
                        <c:v>1507391064</c:v>
                      </c:pt>
                      <c:pt idx="173">
                        <c:v>1507391064</c:v>
                      </c:pt>
                      <c:pt idx="174">
                        <c:v>1507391064</c:v>
                      </c:pt>
                      <c:pt idx="175">
                        <c:v>1507391064</c:v>
                      </c:pt>
                      <c:pt idx="176">
                        <c:v>1507391064</c:v>
                      </c:pt>
                      <c:pt idx="177">
                        <c:v>1507391064</c:v>
                      </c:pt>
                      <c:pt idx="178">
                        <c:v>1507391064</c:v>
                      </c:pt>
                      <c:pt idx="179">
                        <c:v>1507391064</c:v>
                      </c:pt>
                      <c:pt idx="180">
                        <c:v>1507391064</c:v>
                      </c:pt>
                      <c:pt idx="181">
                        <c:v>1507391064</c:v>
                      </c:pt>
                      <c:pt idx="182">
                        <c:v>1507391064</c:v>
                      </c:pt>
                      <c:pt idx="183">
                        <c:v>1507391064</c:v>
                      </c:pt>
                      <c:pt idx="184">
                        <c:v>1507391064</c:v>
                      </c:pt>
                      <c:pt idx="185">
                        <c:v>1507391064</c:v>
                      </c:pt>
                      <c:pt idx="186">
                        <c:v>1507391064</c:v>
                      </c:pt>
                      <c:pt idx="187">
                        <c:v>1507391064</c:v>
                      </c:pt>
                      <c:pt idx="188">
                        <c:v>1507391064</c:v>
                      </c:pt>
                      <c:pt idx="189">
                        <c:v>1507391064</c:v>
                      </c:pt>
                      <c:pt idx="190">
                        <c:v>1507391064</c:v>
                      </c:pt>
                      <c:pt idx="191">
                        <c:v>1507391064</c:v>
                      </c:pt>
                      <c:pt idx="192">
                        <c:v>1507391064</c:v>
                      </c:pt>
                      <c:pt idx="193">
                        <c:v>1507391064</c:v>
                      </c:pt>
                      <c:pt idx="194">
                        <c:v>1507391064</c:v>
                      </c:pt>
                      <c:pt idx="195">
                        <c:v>1507391064</c:v>
                      </c:pt>
                      <c:pt idx="196">
                        <c:v>1507391064</c:v>
                      </c:pt>
                      <c:pt idx="197">
                        <c:v>1507391064</c:v>
                      </c:pt>
                      <c:pt idx="198">
                        <c:v>1507391064</c:v>
                      </c:pt>
                      <c:pt idx="199">
                        <c:v>1507391064</c:v>
                      </c:pt>
                      <c:pt idx="200">
                        <c:v>1507391064</c:v>
                      </c:pt>
                      <c:pt idx="201">
                        <c:v>1507391064</c:v>
                      </c:pt>
                      <c:pt idx="202">
                        <c:v>1507391064</c:v>
                      </c:pt>
                      <c:pt idx="203">
                        <c:v>1507391064</c:v>
                      </c:pt>
                      <c:pt idx="204">
                        <c:v>1507391064</c:v>
                      </c:pt>
                      <c:pt idx="205">
                        <c:v>1507391064</c:v>
                      </c:pt>
                      <c:pt idx="206">
                        <c:v>1507391064</c:v>
                      </c:pt>
                      <c:pt idx="207">
                        <c:v>1507391064</c:v>
                      </c:pt>
                      <c:pt idx="208">
                        <c:v>1507391064</c:v>
                      </c:pt>
                      <c:pt idx="209">
                        <c:v>1525391064</c:v>
                      </c:pt>
                      <c:pt idx="210">
                        <c:v>1525391064</c:v>
                      </c:pt>
                      <c:pt idx="211">
                        <c:v>1525391064</c:v>
                      </c:pt>
                      <c:pt idx="212">
                        <c:v>1525391064</c:v>
                      </c:pt>
                      <c:pt idx="213">
                        <c:v>1525391064</c:v>
                      </c:pt>
                      <c:pt idx="214">
                        <c:v>1525391064</c:v>
                      </c:pt>
                      <c:pt idx="215">
                        <c:v>1525391064</c:v>
                      </c:pt>
                      <c:pt idx="216">
                        <c:v>1525391064</c:v>
                      </c:pt>
                      <c:pt idx="217">
                        <c:v>1525391064</c:v>
                      </c:pt>
                      <c:pt idx="218">
                        <c:v>1525391064</c:v>
                      </c:pt>
                      <c:pt idx="219">
                        <c:v>1525391064</c:v>
                      </c:pt>
                      <c:pt idx="220">
                        <c:v>1525391064</c:v>
                      </c:pt>
                      <c:pt idx="221">
                        <c:v>1525391064</c:v>
                      </c:pt>
                      <c:pt idx="222">
                        <c:v>1525391064</c:v>
                      </c:pt>
                      <c:pt idx="223">
                        <c:v>1525391064</c:v>
                      </c:pt>
                      <c:pt idx="224">
                        <c:v>1525391064</c:v>
                      </c:pt>
                      <c:pt idx="225">
                        <c:v>1525391064</c:v>
                      </c:pt>
                      <c:pt idx="226">
                        <c:v>1525391064</c:v>
                      </c:pt>
                      <c:pt idx="227">
                        <c:v>1525391064</c:v>
                      </c:pt>
                      <c:pt idx="228">
                        <c:v>1525391064</c:v>
                      </c:pt>
                      <c:pt idx="229">
                        <c:v>1525391064</c:v>
                      </c:pt>
                      <c:pt idx="230">
                        <c:v>1525391064</c:v>
                      </c:pt>
                      <c:pt idx="231">
                        <c:v>1525391064</c:v>
                      </c:pt>
                      <c:pt idx="232">
                        <c:v>1525391064</c:v>
                      </c:pt>
                      <c:pt idx="233">
                        <c:v>1525391064</c:v>
                      </c:pt>
                      <c:pt idx="234">
                        <c:v>1525391064</c:v>
                      </c:pt>
                      <c:pt idx="235">
                        <c:v>1525391064</c:v>
                      </c:pt>
                      <c:pt idx="236">
                        <c:v>1525391064</c:v>
                      </c:pt>
                      <c:pt idx="237">
                        <c:v>1545391064</c:v>
                      </c:pt>
                      <c:pt idx="238">
                        <c:v>1545391064</c:v>
                      </c:pt>
                      <c:pt idx="239">
                        <c:v>1545391064</c:v>
                      </c:pt>
                      <c:pt idx="240">
                        <c:v>1545391064</c:v>
                      </c:pt>
                      <c:pt idx="241">
                        <c:v>1545391064</c:v>
                      </c:pt>
                      <c:pt idx="242">
                        <c:v>1545391064</c:v>
                      </c:pt>
                      <c:pt idx="243">
                        <c:v>1545391064</c:v>
                      </c:pt>
                      <c:pt idx="244">
                        <c:v>1545391064</c:v>
                      </c:pt>
                      <c:pt idx="245">
                        <c:v>1545391064</c:v>
                      </c:pt>
                      <c:pt idx="246">
                        <c:v>1545391064</c:v>
                      </c:pt>
                      <c:pt idx="247">
                        <c:v>1545391064</c:v>
                      </c:pt>
                      <c:pt idx="248">
                        <c:v>1545391064</c:v>
                      </c:pt>
                      <c:pt idx="249">
                        <c:v>1545391064</c:v>
                      </c:pt>
                      <c:pt idx="250">
                        <c:v>1545391064</c:v>
                      </c:pt>
                      <c:pt idx="251">
                        <c:v>1545391064</c:v>
                      </c:pt>
                      <c:pt idx="252">
                        <c:v>1545391064</c:v>
                      </c:pt>
                      <c:pt idx="253">
                        <c:v>1545391064</c:v>
                      </c:pt>
                      <c:pt idx="254">
                        <c:v>1545391064</c:v>
                      </c:pt>
                      <c:pt idx="255">
                        <c:v>1545391064</c:v>
                      </c:pt>
                      <c:pt idx="256">
                        <c:v>1545391064</c:v>
                      </c:pt>
                      <c:pt idx="257">
                        <c:v>1545391064</c:v>
                      </c:pt>
                      <c:pt idx="258">
                        <c:v>1545391064</c:v>
                      </c:pt>
                      <c:pt idx="259">
                        <c:v>1545391064</c:v>
                      </c:pt>
                      <c:pt idx="260">
                        <c:v>1545391064</c:v>
                      </c:pt>
                      <c:pt idx="261">
                        <c:v>1545391064</c:v>
                      </c:pt>
                      <c:pt idx="262">
                        <c:v>1545391064</c:v>
                      </c:pt>
                      <c:pt idx="263">
                        <c:v>1545391064</c:v>
                      </c:pt>
                      <c:pt idx="264">
                        <c:v>1545391064</c:v>
                      </c:pt>
                      <c:pt idx="265">
                        <c:v>1545391064</c:v>
                      </c:pt>
                      <c:pt idx="266">
                        <c:v>1545391064</c:v>
                      </c:pt>
                      <c:pt idx="267">
                        <c:v>1545391064</c:v>
                      </c:pt>
                      <c:pt idx="268">
                        <c:v>1545391064</c:v>
                      </c:pt>
                      <c:pt idx="269">
                        <c:v>1545391064</c:v>
                      </c:pt>
                      <c:pt idx="270">
                        <c:v>1545391064</c:v>
                      </c:pt>
                      <c:pt idx="271">
                        <c:v>1545391064</c:v>
                      </c:pt>
                      <c:pt idx="272">
                        <c:v>1545391064</c:v>
                      </c:pt>
                      <c:pt idx="273">
                        <c:v>1545391064</c:v>
                      </c:pt>
                      <c:pt idx="274">
                        <c:v>1545391064</c:v>
                      </c:pt>
                      <c:pt idx="275">
                        <c:v>1545391064</c:v>
                      </c:pt>
                      <c:pt idx="276">
                        <c:v>1545391064</c:v>
                      </c:pt>
                      <c:pt idx="277">
                        <c:v>1545391064</c:v>
                      </c:pt>
                      <c:pt idx="278">
                        <c:v>1545391064</c:v>
                      </c:pt>
                      <c:pt idx="279">
                        <c:v>1545391064</c:v>
                      </c:pt>
                      <c:pt idx="280">
                        <c:v>1545391064</c:v>
                      </c:pt>
                      <c:pt idx="281">
                        <c:v>1545391064</c:v>
                      </c:pt>
                      <c:pt idx="282">
                        <c:v>1545391064</c:v>
                      </c:pt>
                      <c:pt idx="283">
                        <c:v>1545391064</c:v>
                      </c:pt>
                      <c:pt idx="284">
                        <c:v>1545391064</c:v>
                      </c:pt>
                      <c:pt idx="285">
                        <c:v>1545391064</c:v>
                      </c:pt>
                      <c:pt idx="286">
                        <c:v>1565391064</c:v>
                      </c:pt>
                      <c:pt idx="287">
                        <c:v>1565391064</c:v>
                      </c:pt>
                      <c:pt idx="288">
                        <c:v>1565391064</c:v>
                      </c:pt>
                      <c:pt idx="289">
                        <c:v>1565391064</c:v>
                      </c:pt>
                      <c:pt idx="290">
                        <c:v>1565391064</c:v>
                      </c:pt>
                      <c:pt idx="291">
                        <c:v>1565391064</c:v>
                      </c:pt>
                      <c:pt idx="292">
                        <c:v>1565391064</c:v>
                      </c:pt>
                      <c:pt idx="293">
                        <c:v>1565391064</c:v>
                      </c:pt>
                      <c:pt idx="294">
                        <c:v>1565391064</c:v>
                      </c:pt>
                      <c:pt idx="295">
                        <c:v>1565391064</c:v>
                      </c:pt>
                      <c:pt idx="296">
                        <c:v>1565391064</c:v>
                      </c:pt>
                      <c:pt idx="297">
                        <c:v>1565391064</c:v>
                      </c:pt>
                      <c:pt idx="298">
                        <c:v>1565391064</c:v>
                      </c:pt>
                      <c:pt idx="299">
                        <c:v>1565391064</c:v>
                      </c:pt>
                      <c:pt idx="300">
                        <c:v>1565391064</c:v>
                      </c:pt>
                      <c:pt idx="301">
                        <c:v>1565391064</c:v>
                      </c:pt>
                      <c:pt idx="302">
                        <c:v>1565391064</c:v>
                      </c:pt>
                      <c:pt idx="303">
                        <c:v>1565391064</c:v>
                      </c:pt>
                      <c:pt idx="304">
                        <c:v>1565391064</c:v>
                      </c:pt>
                      <c:pt idx="305">
                        <c:v>1565391064</c:v>
                      </c:pt>
                      <c:pt idx="306">
                        <c:v>1565391064</c:v>
                      </c:pt>
                      <c:pt idx="307">
                        <c:v>1565391064</c:v>
                      </c:pt>
                      <c:pt idx="308">
                        <c:v>1565391064</c:v>
                      </c:pt>
                      <c:pt idx="309">
                        <c:v>1565391064</c:v>
                      </c:pt>
                      <c:pt idx="310">
                        <c:v>1565391064</c:v>
                      </c:pt>
                      <c:pt idx="311">
                        <c:v>1565391064</c:v>
                      </c:pt>
                      <c:pt idx="312">
                        <c:v>1565391064</c:v>
                      </c:pt>
                      <c:pt idx="313">
                        <c:v>1565391064</c:v>
                      </c:pt>
                      <c:pt idx="314">
                        <c:v>1565391064</c:v>
                      </c:pt>
                      <c:pt idx="315">
                        <c:v>1565391064</c:v>
                      </c:pt>
                      <c:pt idx="316">
                        <c:v>1565391064</c:v>
                      </c:pt>
                      <c:pt idx="317">
                        <c:v>1565391064</c:v>
                      </c:pt>
                      <c:pt idx="318">
                        <c:v>1565391064</c:v>
                      </c:pt>
                      <c:pt idx="319">
                        <c:v>1565391064</c:v>
                      </c:pt>
                      <c:pt idx="320">
                        <c:v>1565391064</c:v>
                      </c:pt>
                      <c:pt idx="321">
                        <c:v>1565391064</c:v>
                      </c:pt>
                      <c:pt idx="322">
                        <c:v>1565391064</c:v>
                      </c:pt>
                      <c:pt idx="323">
                        <c:v>1565391064</c:v>
                      </c:pt>
                      <c:pt idx="324">
                        <c:v>1565391064</c:v>
                      </c:pt>
                      <c:pt idx="325">
                        <c:v>1569391064</c:v>
                      </c:pt>
                      <c:pt idx="326">
                        <c:v>1569391064</c:v>
                      </c:pt>
                      <c:pt idx="327">
                        <c:v>1569391064</c:v>
                      </c:pt>
                      <c:pt idx="328">
                        <c:v>1569391064</c:v>
                      </c:pt>
                      <c:pt idx="329">
                        <c:v>1569391064</c:v>
                      </c:pt>
                      <c:pt idx="330">
                        <c:v>1569391064</c:v>
                      </c:pt>
                      <c:pt idx="331">
                        <c:v>1569391064</c:v>
                      </c:pt>
                      <c:pt idx="332">
                        <c:v>1569391064</c:v>
                      </c:pt>
                      <c:pt idx="333">
                        <c:v>1569391064</c:v>
                      </c:pt>
                      <c:pt idx="334">
                        <c:v>1569391064</c:v>
                      </c:pt>
                      <c:pt idx="335">
                        <c:v>1569391064</c:v>
                      </c:pt>
                      <c:pt idx="336">
                        <c:v>1569391064</c:v>
                      </c:pt>
                      <c:pt idx="337">
                        <c:v>1569391064</c:v>
                      </c:pt>
                      <c:pt idx="338">
                        <c:v>1569391064</c:v>
                      </c:pt>
                      <c:pt idx="339">
                        <c:v>1569391064</c:v>
                      </c:pt>
                      <c:pt idx="340">
                        <c:v>1569391064</c:v>
                      </c:pt>
                      <c:pt idx="341">
                        <c:v>1569391064</c:v>
                      </c:pt>
                      <c:pt idx="342">
                        <c:v>1569391064</c:v>
                      </c:pt>
                      <c:pt idx="343">
                        <c:v>1569391064</c:v>
                      </c:pt>
                      <c:pt idx="344">
                        <c:v>1569391064</c:v>
                      </c:pt>
                      <c:pt idx="345">
                        <c:v>1569391064</c:v>
                      </c:pt>
                      <c:pt idx="346">
                        <c:v>1569391064</c:v>
                      </c:pt>
                      <c:pt idx="347">
                        <c:v>1569391064</c:v>
                      </c:pt>
                      <c:pt idx="348">
                        <c:v>1569391064</c:v>
                      </c:pt>
                      <c:pt idx="349">
                        <c:v>1569391064</c:v>
                      </c:pt>
                      <c:pt idx="350">
                        <c:v>1569391064</c:v>
                      </c:pt>
                      <c:pt idx="351">
                        <c:v>1569391064</c:v>
                      </c:pt>
                      <c:pt idx="352">
                        <c:v>1569391064</c:v>
                      </c:pt>
                      <c:pt idx="353">
                        <c:v>1574391064</c:v>
                      </c:pt>
                      <c:pt idx="354">
                        <c:v>1574391064</c:v>
                      </c:pt>
                      <c:pt idx="355">
                        <c:v>1574391064</c:v>
                      </c:pt>
                      <c:pt idx="356">
                        <c:v>1574391064</c:v>
                      </c:pt>
                      <c:pt idx="357">
                        <c:v>1574391064</c:v>
                      </c:pt>
                      <c:pt idx="358">
                        <c:v>1574391064</c:v>
                      </c:pt>
                      <c:pt idx="359">
                        <c:v>1574391064</c:v>
                      </c:pt>
                      <c:pt idx="360">
                        <c:v>1574391064</c:v>
                      </c:pt>
                      <c:pt idx="361">
                        <c:v>1574391064</c:v>
                      </c:pt>
                      <c:pt idx="362">
                        <c:v>1574391064</c:v>
                      </c:pt>
                      <c:pt idx="363">
                        <c:v>1587391064</c:v>
                      </c:pt>
                      <c:pt idx="364">
                        <c:v>1587391064</c:v>
                      </c:pt>
                      <c:pt idx="365">
                        <c:v>1587391064</c:v>
                      </c:pt>
                      <c:pt idx="366">
                        <c:v>1587391064</c:v>
                      </c:pt>
                      <c:pt idx="367">
                        <c:v>1587391064</c:v>
                      </c:pt>
                      <c:pt idx="368">
                        <c:v>1587391064</c:v>
                      </c:pt>
                      <c:pt idx="369">
                        <c:v>1587391064</c:v>
                      </c:pt>
                      <c:pt idx="370">
                        <c:v>1587391064</c:v>
                      </c:pt>
                      <c:pt idx="371">
                        <c:v>1587391064</c:v>
                      </c:pt>
                      <c:pt idx="372">
                        <c:v>1587391064</c:v>
                      </c:pt>
                      <c:pt idx="373">
                        <c:v>1587391064</c:v>
                      </c:pt>
                      <c:pt idx="374">
                        <c:v>1587391064</c:v>
                      </c:pt>
                      <c:pt idx="375">
                        <c:v>1587391064</c:v>
                      </c:pt>
                      <c:pt idx="376">
                        <c:v>1587391064</c:v>
                      </c:pt>
                      <c:pt idx="377">
                        <c:v>1587391064</c:v>
                      </c:pt>
                      <c:pt idx="378">
                        <c:v>1587391064</c:v>
                      </c:pt>
                      <c:pt idx="379">
                        <c:v>1587391064</c:v>
                      </c:pt>
                      <c:pt idx="380">
                        <c:v>1587391064</c:v>
                      </c:pt>
                      <c:pt idx="381">
                        <c:v>1587391064</c:v>
                      </c:pt>
                      <c:pt idx="382">
                        <c:v>1587391064</c:v>
                      </c:pt>
                      <c:pt idx="383">
                        <c:v>1587391064</c:v>
                      </c:pt>
                      <c:pt idx="384">
                        <c:v>1587391064</c:v>
                      </c:pt>
                      <c:pt idx="385">
                        <c:v>1587391064</c:v>
                      </c:pt>
                      <c:pt idx="386">
                        <c:v>1587391064</c:v>
                      </c:pt>
                      <c:pt idx="387">
                        <c:v>1587391064</c:v>
                      </c:pt>
                      <c:pt idx="388">
                        <c:v>1587391064</c:v>
                      </c:pt>
                      <c:pt idx="389">
                        <c:v>1587391064</c:v>
                      </c:pt>
                      <c:pt idx="390">
                        <c:v>1587391064</c:v>
                      </c:pt>
                      <c:pt idx="391">
                        <c:v>1587391064</c:v>
                      </c:pt>
                      <c:pt idx="392">
                        <c:v>1587391064</c:v>
                      </c:pt>
                      <c:pt idx="393">
                        <c:v>1587391064</c:v>
                      </c:pt>
                      <c:pt idx="394">
                        <c:v>1587391064</c:v>
                      </c:pt>
                      <c:pt idx="395">
                        <c:v>1587391064</c:v>
                      </c:pt>
                      <c:pt idx="396">
                        <c:v>1587391064</c:v>
                      </c:pt>
                      <c:pt idx="397">
                        <c:v>1587391064</c:v>
                      </c:pt>
                      <c:pt idx="398">
                        <c:v>1587391064</c:v>
                      </c:pt>
                      <c:pt idx="399">
                        <c:v>1587391064</c:v>
                      </c:pt>
                      <c:pt idx="400">
                        <c:v>1587391064</c:v>
                      </c:pt>
                      <c:pt idx="401">
                        <c:v>1587391064</c:v>
                      </c:pt>
                      <c:pt idx="402">
                        <c:v>1587391064</c:v>
                      </c:pt>
                      <c:pt idx="403">
                        <c:v>1587391064</c:v>
                      </c:pt>
                      <c:pt idx="404">
                        <c:v>1587391064</c:v>
                      </c:pt>
                      <c:pt idx="405">
                        <c:v>1587391064</c:v>
                      </c:pt>
                      <c:pt idx="406">
                        <c:v>1587391064</c:v>
                      </c:pt>
                      <c:pt idx="407">
                        <c:v>1587391064</c:v>
                      </c:pt>
                      <c:pt idx="408">
                        <c:v>1587391064</c:v>
                      </c:pt>
                      <c:pt idx="409">
                        <c:v>1587391064</c:v>
                      </c:pt>
                      <c:pt idx="410">
                        <c:v>1587391064</c:v>
                      </c:pt>
                      <c:pt idx="411">
                        <c:v>1587391064</c:v>
                      </c:pt>
                      <c:pt idx="412">
                        <c:v>1587391064</c:v>
                      </c:pt>
                      <c:pt idx="413">
                        <c:v>1587391064</c:v>
                      </c:pt>
                      <c:pt idx="414">
                        <c:v>1587391064</c:v>
                      </c:pt>
                      <c:pt idx="415">
                        <c:v>1587391064</c:v>
                      </c:pt>
                      <c:pt idx="416">
                        <c:v>1587391064</c:v>
                      </c:pt>
                      <c:pt idx="417">
                        <c:v>1587391064</c:v>
                      </c:pt>
                      <c:pt idx="418">
                        <c:v>1587391064</c:v>
                      </c:pt>
                      <c:pt idx="419">
                        <c:v>1587391064</c:v>
                      </c:pt>
                      <c:pt idx="420">
                        <c:v>1587391064</c:v>
                      </c:pt>
                      <c:pt idx="421">
                        <c:v>1587391064</c:v>
                      </c:pt>
                      <c:pt idx="422">
                        <c:v>1587391064</c:v>
                      </c:pt>
                      <c:pt idx="423">
                        <c:v>1587391064</c:v>
                      </c:pt>
                      <c:pt idx="424">
                        <c:v>1587391064</c:v>
                      </c:pt>
                      <c:pt idx="425">
                        <c:v>1587391064</c:v>
                      </c:pt>
                      <c:pt idx="426">
                        <c:v>1587391064</c:v>
                      </c:pt>
                      <c:pt idx="427">
                        <c:v>1587391064</c:v>
                      </c:pt>
                      <c:pt idx="428">
                        <c:v>1587391064</c:v>
                      </c:pt>
                      <c:pt idx="429">
                        <c:v>1587391064</c:v>
                      </c:pt>
                      <c:pt idx="430">
                        <c:v>1587391064</c:v>
                      </c:pt>
                      <c:pt idx="431">
                        <c:v>1587391064</c:v>
                      </c:pt>
                      <c:pt idx="432">
                        <c:v>1587391064</c:v>
                      </c:pt>
                      <c:pt idx="433">
                        <c:v>1587391064</c:v>
                      </c:pt>
                      <c:pt idx="434">
                        <c:v>1587391064</c:v>
                      </c:pt>
                      <c:pt idx="435">
                        <c:v>1587391064</c:v>
                      </c:pt>
                      <c:pt idx="436">
                        <c:v>1587391064</c:v>
                      </c:pt>
                      <c:pt idx="437">
                        <c:v>1587391064</c:v>
                      </c:pt>
                      <c:pt idx="438">
                        <c:v>1587391064</c:v>
                      </c:pt>
                      <c:pt idx="439">
                        <c:v>1587391064</c:v>
                      </c:pt>
                      <c:pt idx="440">
                        <c:v>1587391064</c:v>
                      </c:pt>
                      <c:pt idx="441">
                        <c:v>1587391064</c:v>
                      </c:pt>
                      <c:pt idx="442">
                        <c:v>1587391064</c:v>
                      </c:pt>
                      <c:pt idx="443">
                        <c:v>1587391064</c:v>
                      </c:pt>
                      <c:pt idx="444">
                        <c:v>1587391064</c:v>
                      </c:pt>
                      <c:pt idx="445">
                        <c:v>1587391064</c:v>
                      </c:pt>
                      <c:pt idx="446">
                        <c:v>1587391064</c:v>
                      </c:pt>
                      <c:pt idx="447">
                        <c:v>1587391064</c:v>
                      </c:pt>
                      <c:pt idx="448">
                        <c:v>1587391064</c:v>
                      </c:pt>
                      <c:pt idx="449">
                        <c:v>1587391064</c:v>
                      </c:pt>
                      <c:pt idx="450">
                        <c:v>1587391064</c:v>
                      </c:pt>
                      <c:pt idx="451">
                        <c:v>1587391064</c:v>
                      </c:pt>
                      <c:pt idx="452">
                        <c:v>1587391064</c:v>
                      </c:pt>
                      <c:pt idx="453">
                        <c:v>1587391064</c:v>
                      </c:pt>
                      <c:pt idx="454">
                        <c:v>1587391064</c:v>
                      </c:pt>
                      <c:pt idx="455">
                        <c:v>1587391064</c:v>
                      </c:pt>
                      <c:pt idx="456">
                        <c:v>1587391064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graf'!$E$1</c15:sqref>
                        </c15:formulaRef>
                      </c:ext>
                    </c:extLst>
                    <c:strCache>
                      <c:ptCount val="1"/>
                      <c:pt idx="0">
                        <c:v>Zazmluvnenie (EÚ)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graf'!$E$491:$E$947</c15:sqref>
                        </c15:formulaRef>
                      </c:ext>
                    </c:extLst>
                    <c:numCache>
                      <c:formatCode>General</c:formatCode>
                      <c:ptCount val="457"/>
                      <c:pt idx="11" formatCode="#,##0.00">
                        <c:v>47019184.068999998</c:v>
                      </c:pt>
                      <c:pt idx="34" formatCode="#,##0.00">
                        <c:v>789990.34</c:v>
                      </c:pt>
                      <c:pt idx="38" formatCode="#,##0.00">
                        <c:v>3680237.673</c:v>
                      </c:pt>
                      <c:pt idx="49" formatCode="#,##0.00">
                        <c:v>3375372.33</c:v>
                      </c:pt>
                      <c:pt idx="54" formatCode="#,##0.00">
                        <c:v>18338602.703499999</c:v>
                      </c:pt>
                      <c:pt idx="59" formatCode="#,##0.00">
                        <c:v>37533546.909999996</c:v>
                      </c:pt>
                      <c:pt idx="60" formatCode="#,##0.00">
                        <c:v>21498830.699999999</c:v>
                      </c:pt>
                      <c:pt idx="70" formatCode="#,##0.00">
                        <c:v>9147021.1899999995</c:v>
                      </c:pt>
                      <c:pt idx="77" formatCode="#,##0.00">
                        <c:v>236472.46</c:v>
                      </c:pt>
                      <c:pt idx="80" formatCode="#,##0.00">
                        <c:v>92841.42</c:v>
                      </c:pt>
                      <c:pt idx="82" formatCode="#,##0.00">
                        <c:v>8449024.9800000004</c:v>
                      </c:pt>
                      <c:pt idx="83" formatCode="#,##0.00">
                        <c:v>1600521.23</c:v>
                      </c:pt>
                      <c:pt idx="84" formatCode="#,##0.00">
                        <c:v>766872.59</c:v>
                      </c:pt>
                      <c:pt idx="96" formatCode="#,##0.00">
                        <c:v>16244876.709999997</c:v>
                      </c:pt>
                      <c:pt idx="97" formatCode="#,##0.00">
                        <c:v>14297322.909999996</c:v>
                      </c:pt>
                      <c:pt idx="102" formatCode="#,##0.00">
                        <c:v>3275042.78</c:v>
                      </c:pt>
                      <c:pt idx="104" formatCode="#,##0.00">
                        <c:v>3628735.2899999996</c:v>
                      </c:pt>
                      <c:pt idx="109" formatCode="#,##0.00">
                        <c:v>5578007.8099999996</c:v>
                      </c:pt>
                      <c:pt idx="110" formatCode="#,##0.00">
                        <c:v>3871324.4400000004</c:v>
                      </c:pt>
                      <c:pt idx="111" formatCode="#,##0.00">
                        <c:v>4039803.0699999994</c:v>
                      </c:pt>
                      <c:pt idx="117" formatCode="#,##0.00">
                        <c:v>3879404.41</c:v>
                      </c:pt>
                      <c:pt idx="118" formatCode="#,##0.00">
                        <c:v>1255011.45</c:v>
                      </c:pt>
                      <c:pt idx="125" formatCode="#,##0.00">
                        <c:v>509302.49</c:v>
                      </c:pt>
                      <c:pt idx="126" formatCode="#,##0.00">
                        <c:v>3154357.8699999996</c:v>
                      </c:pt>
                      <c:pt idx="129" formatCode="#,##0.00">
                        <c:v>20202882.629999999</c:v>
                      </c:pt>
                      <c:pt idx="138" formatCode="#,##0.00">
                        <c:v>-7456289.29</c:v>
                      </c:pt>
                      <c:pt idx="143" formatCode="#,##0.00">
                        <c:v>3449775.6500000004</c:v>
                      </c:pt>
                      <c:pt idx="158" formatCode="#,##0.00">
                        <c:v>104809.37</c:v>
                      </c:pt>
                      <c:pt idx="160" formatCode="#,##0.00">
                        <c:v>-51225.62</c:v>
                      </c:pt>
                      <c:pt idx="178" formatCode="#,##0.00">
                        <c:v>-1869948.0399999998</c:v>
                      </c:pt>
                      <c:pt idx="213" formatCode="#,##0.00">
                        <c:v>-233378.14</c:v>
                      </c:pt>
                      <c:pt idx="216" formatCode="#,##0.00">
                        <c:v>-5103031.38</c:v>
                      </c:pt>
                      <c:pt idx="223" formatCode="#,##0.00">
                        <c:v>2146282.2400000002</c:v>
                      </c:pt>
                      <c:pt idx="224" formatCode="#,##0.00">
                        <c:v>2105057.38</c:v>
                      </c:pt>
                      <c:pt idx="227" formatCode="#,##0.00">
                        <c:v>745315.95</c:v>
                      </c:pt>
                      <c:pt idx="234" formatCode="#,##0.00">
                        <c:v>5317435.3499999996</c:v>
                      </c:pt>
                      <c:pt idx="235" formatCode="#,##0.00">
                        <c:v>3031756.36</c:v>
                      </c:pt>
                      <c:pt idx="236" formatCode="#,##0.00">
                        <c:v>505278.45999999996</c:v>
                      </c:pt>
                      <c:pt idx="238" formatCode="#,##0.00">
                        <c:v>409489.2</c:v>
                      </c:pt>
                      <c:pt idx="243" formatCode="#,##0.00">
                        <c:v>-14025</c:v>
                      </c:pt>
                      <c:pt idx="257" formatCode="#,##0.00">
                        <c:v>-278437.15999999997</c:v>
                      </c:pt>
                      <c:pt idx="261" formatCode="#,##0.00">
                        <c:v>-13741047.08</c:v>
                      </c:pt>
                      <c:pt idx="272" formatCode="#,##0.00">
                        <c:v>442904.4</c:v>
                      </c:pt>
                      <c:pt idx="277" formatCode="#,##0.00">
                        <c:v>-3596658.12</c:v>
                      </c:pt>
                      <c:pt idx="282" formatCode="#,##0.00">
                        <c:v>-10525210.310000001</c:v>
                      </c:pt>
                      <c:pt idx="283">
                        <c:v>-245.77</c:v>
                      </c:pt>
                      <c:pt idx="284" formatCode="#,##0.00">
                        <c:v>-94772.4</c:v>
                      </c:pt>
                      <c:pt idx="298" formatCode="#,##0.00">
                        <c:v>-138549.62</c:v>
                      </c:pt>
                      <c:pt idx="304" formatCode="#,##0.00">
                        <c:v>-75.48</c:v>
                      </c:pt>
                      <c:pt idx="305" formatCode="#,##0.00">
                        <c:v>-59486.18</c:v>
                      </c:pt>
                      <c:pt idx="306" formatCode="#,##0.00">
                        <c:v>-39334.629999999997</c:v>
                      </c:pt>
                      <c:pt idx="308" formatCode="#,##0.00">
                        <c:v>15986769.34</c:v>
                      </c:pt>
                      <c:pt idx="311" formatCode="#,##0.00">
                        <c:v>-141271.19</c:v>
                      </c:pt>
                      <c:pt idx="318" formatCode="#,##0.00">
                        <c:v>675537.94</c:v>
                      </c:pt>
                      <c:pt idx="327" formatCode="#,##0.00">
                        <c:v>-1577076.4700000002</c:v>
                      </c:pt>
                      <c:pt idx="329" formatCode="#,##0.00">
                        <c:v>1258895.3700000001</c:v>
                      </c:pt>
                      <c:pt idx="342" formatCode="#,##0.00">
                        <c:v>-510</c:v>
                      </c:pt>
                      <c:pt idx="345" formatCode="#,##0.00">
                        <c:v>-6678003.8399999999</c:v>
                      </c:pt>
                      <c:pt idx="356" formatCode="#,##0.00">
                        <c:v>326592.42</c:v>
                      </c:pt>
                      <c:pt idx="363" formatCode="#,##0.00">
                        <c:v>11740890</c:v>
                      </c:pt>
                      <c:pt idx="368" formatCode="#,##0.00">
                        <c:v>254820.78</c:v>
                      </c:pt>
                      <c:pt idx="369" formatCode="#,##0.00">
                        <c:v>158850.97</c:v>
                      </c:pt>
                      <c:pt idx="370" formatCode="#,##0.00">
                        <c:v>159067.51</c:v>
                      </c:pt>
                      <c:pt idx="376" formatCode="#,##0.00">
                        <c:v>-264430.24</c:v>
                      </c:pt>
                      <c:pt idx="377" formatCode="#,##0.00">
                        <c:v>217419.4</c:v>
                      </c:pt>
                      <c:pt idx="383" formatCode="#,##0.00">
                        <c:v>721543.67</c:v>
                      </c:pt>
                      <c:pt idx="391" formatCode="#,##0.00">
                        <c:v>-5558.61</c:v>
                      </c:pt>
                      <c:pt idx="394" formatCode="#,##0.00">
                        <c:v>-401164.71</c:v>
                      </c:pt>
                      <c:pt idx="401" formatCode="#,##0.00">
                        <c:v>-7950839.0099999998</c:v>
                      </c:pt>
                      <c:pt idx="405" formatCode="#,##0.00">
                        <c:v>-709.15</c:v>
                      </c:pt>
                      <c:pt idx="456" formatCode="#,##0.00">
                        <c:v>-401164.71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graf'!$F$1</c15:sqref>
                        </c15:formulaRef>
                      </c:ext>
                    </c:extLst>
                    <c:strCache>
                      <c:ptCount val="1"/>
                      <c:pt idx="0">
                        <c:v>Zazmluvnenie (EÚ, kumulatív)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graf'!$F$491:$F$947</c15:sqref>
                        </c15:formulaRef>
                      </c:ext>
                    </c:extLst>
                    <c:numCache>
                      <c:formatCode>#,##0.00</c:formatCode>
                      <c:ptCount val="457"/>
                      <c:pt idx="0">
                        <c:v>473560700.54000014</c:v>
                      </c:pt>
                      <c:pt idx="1">
                        <c:v>473560700.54000014</c:v>
                      </c:pt>
                      <c:pt idx="2">
                        <c:v>473560700.54000014</c:v>
                      </c:pt>
                      <c:pt idx="3">
                        <c:v>473560700.54000014</c:v>
                      </c:pt>
                      <c:pt idx="4">
                        <c:v>473560700.54000014</c:v>
                      </c:pt>
                      <c:pt idx="5">
                        <c:v>473560700.54000014</c:v>
                      </c:pt>
                      <c:pt idx="6">
                        <c:v>473560700.54000014</c:v>
                      </c:pt>
                      <c:pt idx="7">
                        <c:v>473560700.54000014</c:v>
                      </c:pt>
                      <c:pt idx="8">
                        <c:v>473560700.54000014</c:v>
                      </c:pt>
                      <c:pt idx="9">
                        <c:v>473560700.54000014</c:v>
                      </c:pt>
                      <c:pt idx="10">
                        <c:v>473560700.54000014</c:v>
                      </c:pt>
                      <c:pt idx="11">
                        <c:v>520579884.60900015</c:v>
                      </c:pt>
                      <c:pt idx="12">
                        <c:v>520579884.60900015</c:v>
                      </c:pt>
                      <c:pt idx="13">
                        <c:v>520579884.60900015</c:v>
                      </c:pt>
                      <c:pt idx="14">
                        <c:v>520579884.60900015</c:v>
                      </c:pt>
                      <c:pt idx="15">
                        <c:v>520579884.60900015</c:v>
                      </c:pt>
                      <c:pt idx="16">
                        <c:v>520579884.60900015</c:v>
                      </c:pt>
                      <c:pt idx="17">
                        <c:v>520579884.60900015</c:v>
                      </c:pt>
                      <c:pt idx="18">
                        <c:v>520579884.60900015</c:v>
                      </c:pt>
                      <c:pt idx="19">
                        <c:v>520579884.60900015</c:v>
                      </c:pt>
                      <c:pt idx="20">
                        <c:v>520579884.60900015</c:v>
                      </c:pt>
                      <c:pt idx="21">
                        <c:v>520579884.60900015</c:v>
                      </c:pt>
                      <c:pt idx="22">
                        <c:v>520579884.60900015</c:v>
                      </c:pt>
                      <c:pt idx="23">
                        <c:v>520579884.60900015</c:v>
                      </c:pt>
                      <c:pt idx="24">
                        <c:v>520579884.60900015</c:v>
                      </c:pt>
                      <c:pt idx="25">
                        <c:v>520579884.60900015</c:v>
                      </c:pt>
                      <c:pt idx="26">
                        <c:v>520579884.60900015</c:v>
                      </c:pt>
                      <c:pt idx="27">
                        <c:v>520579884.60900015</c:v>
                      </c:pt>
                      <c:pt idx="28">
                        <c:v>520579884.60900015</c:v>
                      </c:pt>
                      <c:pt idx="29">
                        <c:v>520579884.60900015</c:v>
                      </c:pt>
                      <c:pt idx="30">
                        <c:v>520579884.60900015</c:v>
                      </c:pt>
                      <c:pt idx="31">
                        <c:v>520579884.60900015</c:v>
                      </c:pt>
                      <c:pt idx="32">
                        <c:v>520579884.60900015</c:v>
                      </c:pt>
                      <c:pt idx="33">
                        <c:v>520579884.60900015</c:v>
                      </c:pt>
                      <c:pt idx="34">
                        <c:v>521369874.94900012</c:v>
                      </c:pt>
                      <c:pt idx="35">
                        <c:v>521369874.94900012</c:v>
                      </c:pt>
                      <c:pt idx="36">
                        <c:v>521369874.94900012</c:v>
                      </c:pt>
                      <c:pt idx="37">
                        <c:v>521369874.94900012</c:v>
                      </c:pt>
                      <c:pt idx="38">
                        <c:v>525050112.6220001</c:v>
                      </c:pt>
                      <c:pt idx="39">
                        <c:v>525050112.6220001</c:v>
                      </c:pt>
                      <c:pt idx="40">
                        <c:v>525050112.6220001</c:v>
                      </c:pt>
                      <c:pt idx="41">
                        <c:v>525050112.6220001</c:v>
                      </c:pt>
                      <c:pt idx="42">
                        <c:v>525050112.6220001</c:v>
                      </c:pt>
                      <c:pt idx="43">
                        <c:v>525050112.6220001</c:v>
                      </c:pt>
                      <c:pt idx="44">
                        <c:v>525050112.6220001</c:v>
                      </c:pt>
                      <c:pt idx="45">
                        <c:v>525050112.6220001</c:v>
                      </c:pt>
                      <c:pt idx="46">
                        <c:v>525050112.6220001</c:v>
                      </c:pt>
                      <c:pt idx="47">
                        <c:v>525050112.6220001</c:v>
                      </c:pt>
                      <c:pt idx="48">
                        <c:v>525050112.6220001</c:v>
                      </c:pt>
                      <c:pt idx="49">
                        <c:v>528425484.95200008</c:v>
                      </c:pt>
                      <c:pt idx="50">
                        <c:v>528425484.95200008</c:v>
                      </c:pt>
                      <c:pt idx="51">
                        <c:v>528425484.95200008</c:v>
                      </c:pt>
                      <c:pt idx="52">
                        <c:v>528425484.95200008</c:v>
                      </c:pt>
                      <c:pt idx="53">
                        <c:v>528425484.95200008</c:v>
                      </c:pt>
                      <c:pt idx="54">
                        <c:v>546764087.65550005</c:v>
                      </c:pt>
                      <c:pt idx="55">
                        <c:v>546764087.65550005</c:v>
                      </c:pt>
                      <c:pt idx="56">
                        <c:v>546764087.65550005</c:v>
                      </c:pt>
                      <c:pt idx="57">
                        <c:v>546764087.65550005</c:v>
                      </c:pt>
                      <c:pt idx="58">
                        <c:v>546764087.65550005</c:v>
                      </c:pt>
                      <c:pt idx="59">
                        <c:v>584297634.56550002</c:v>
                      </c:pt>
                      <c:pt idx="60">
                        <c:v>605796465.26550007</c:v>
                      </c:pt>
                      <c:pt idx="61">
                        <c:v>605796465.26550007</c:v>
                      </c:pt>
                      <c:pt idx="62">
                        <c:v>605796465.26550007</c:v>
                      </c:pt>
                      <c:pt idx="63">
                        <c:v>605796465.26550007</c:v>
                      </c:pt>
                      <c:pt idx="64">
                        <c:v>605796465.26550007</c:v>
                      </c:pt>
                      <c:pt idx="65">
                        <c:v>605796465.26550007</c:v>
                      </c:pt>
                      <c:pt idx="66">
                        <c:v>605796465.26550007</c:v>
                      </c:pt>
                      <c:pt idx="67">
                        <c:v>605796465.26550007</c:v>
                      </c:pt>
                      <c:pt idx="68">
                        <c:v>605796465.26550007</c:v>
                      </c:pt>
                      <c:pt idx="69">
                        <c:v>605796465.26550007</c:v>
                      </c:pt>
                      <c:pt idx="70">
                        <c:v>614943486.45550013</c:v>
                      </c:pt>
                      <c:pt idx="71">
                        <c:v>614943486.45550013</c:v>
                      </c:pt>
                      <c:pt idx="72">
                        <c:v>614943486.45550013</c:v>
                      </c:pt>
                      <c:pt idx="73">
                        <c:v>614943486.45550013</c:v>
                      </c:pt>
                      <c:pt idx="74">
                        <c:v>614943486.45550013</c:v>
                      </c:pt>
                      <c:pt idx="75">
                        <c:v>614943486.45550013</c:v>
                      </c:pt>
                      <c:pt idx="76">
                        <c:v>614943486.45550013</c:v>
                      </c:pt>
                      <c:pt idx="77">
                        <c:v>615179958.91550016</c:v>
                      </c:pt>
                      <c:pt idx="78">
                        <c:v>615179958.91550016</c:v>
                      </c:pt>
                      <c:pt idx="79">
                        <c:v>615179958.91550016</c:v>
                      </c:pt>
                      <c:pt idx="80">
                        <c:v>615272800.33550012</c:v>
                      </c:pt>
                      <c:pt idx="81">
                        <c:v>615272800.33550012</c:v>
                      </c:pt>
                      <c:pt idx="82">
                        <c:v>623721825.31550014</c:v>
                      </c:pt>
                      <c:pt idx="83">
                        <c:v>625322346.54550016</c:v>
                      </c:pt>
                      <c:pt idx="84">
                        <c:v>626089219.13550019</c:v>
                      </c:pt>
                      <c:pt idx="85">
                        <c:v>626089219.13550019</c:v>
                      </c:pt>
                      <c:pt idx="86">
                        <c:v>626089219.13550019</c:v>
                      </c:pt>
                      <c:pt idx="87">
                        <c:v>626089219.13550019</c:v>
                      </c:pt>
                      <c:pt idx="88">
                        <c:v>626089219.13550019</c:v>
                      </c:pt>
                      <c:pt idx="89">
                        <c:v>626089219.13550019</c:v>
                      </c:pt>
                      <c:pt idx="90">
                        <c:v>626089219.13550019</c:v>
                      </c:pt>
                      <c:pt idx="91">
                        <c:v>626089219.13550019</c:v>
                      </c:pt>
                      <c:pt idx="92">
                        <c:v>626089219.13550019</c:v>
                      </c:pt>
                      <c:pt idx="93">
                        <c:v>626089219.13550019</c:v>
                      </c:pt>
                      <c:pt idx="94">
                        <c:v>626089219.13550019</c:v>
                      </c:pt>
                      <c:pt idx="95">
                        <c:v>626089219.13550019</c:v>
                      </c:pt>
                      <c:pt idx="96">
                        <c:v>642334095.84550023</c:v>
                      </c:pt>
                      <c:pt idx="97">
                        <c:v>656631418.7555002</c:v>
                      </c:pt>
                      <c:pt idx="98">
                        <c:v>656631418.7555002</c:v>
                      </c:pt>
                      <c:pt idx="99">
                        <c:v>656631418.7555002</c:v>
                      </c:pt>
                      <c:pt idx="100">
                        <c:v>656631418.7555002</c:v>
                      </c:pt>
                      <c:pt idx="101">
                        <c:v>656631418.7555002</c:v>
                      </c:pt>
                      <c:pt idx="102">
                        <c:v>659906461.53550017</c:v>
                      </c:pt>
                      <c:pt idx="103">
                        <c:v>659906461.53550017</c:v>
                      </c:pt>
                      <c:pt idx="104">
                        <c:v>663535196.82550013</c:v>
                      </c:pt>
                      <c:pt idx="105">
                        <c:v>663535196.82550013</c:v>
                      </c:pt>
                      <c:pt idx="106">
                        <c:v>663535196.82550013</c:v>
                      </c:pt>
                      <c:pt idx="107">
                        <c:v>663535196.82550013</c:v>
                      </c:pt>
                      <c:pt idx="108">
                        <c:v>663535196.82550013</c:v>
                      </c:pt>
                      <c:pt idx="109">
                        <c:v>669113204.63550007</c:v>
                      </c:pt>
                      <c:pt idx="110">
                        <c:v>672984529.07550013</c:v>
                      </c:pt>
                      <c:pt idx="111">
                        <c:v>677024332.14550018</c:v>
                      </c:pt>
                      <c:pt idx="112">
                        <c:v>677024332.14550018</c:v>
                      </c:pt>
                      <c:pt idx="113">
                        <c:v>677024332.14550018</c:v>
                      </c:pt>
                      <c:pt idx="114">
                        <c:v>677024332.14550018</c:v>
                      </c:pt>
                      <c:pt idx="115">
                        <c:v>677024332.14550018</c:v>
                      </c:pt>
                      <c:pt idx="116">
                        <c:v>677024332.14550018</c:v>
                      </c:pt>
                      <c:pt idx="117">
                        <c:v>680903736.55550015</c:v>
                      </c:pt>
                      <c:pt idx="118">
                        <c:v>682158748.0055002</c:v>
                      </c:pt>
                      <c:pt idx="119">
                        <c:v>682158748.0055002</c:v>
                      </c:pt>
                      <c:pt idx="120">
                        <c:v>682158748.0055002</c:v>
                      </c:pt>
                      <c:pt idx="121">
                        <c:v>682158748.0055002</c:v>
                      </c:pt>
                      <c:pt idx="122">
                        <c:v>682158748.0055002</c:v>
                      </c:pt>
                      <c:pt idx="123">
                        <c:v>682158748.0055002</c:v>
                      </c:pt>
                      <c:pt idx="124">
                        <c:v>682158748.0055002</c:v>
                      </c:pt>
                      <c:pt idx="125">
                        <c:v>682668050.49550021</c:v>
                      </c:pt>
                      <c:pt idx="126">
                        <c:v>685822408.36550021</c:v>
                      </c:pt>
                      <c:pt idx="127">
                        <c:v>685822408.36550021</c:v>
                      </c:pt>
                      <c:pt idx="128">
                        <c:v>685822408.36550021</c:v>
                      </c:pt>
                      <c:pt idx="129">
                        <c:v>706025290.99550021</c:v>
                      </c:pt>
                      <c:pt idx="130">
                        <c:v>706025290.99550021</c:v>
                      </c:pt>
                      <c:pt idx="131">
                        <c:v>706025290.99550021</c:v>
                      </c:pt>
                      <c:pt idx="132">
                        <c:v>706025290.99550021</c:v>
                      </c:pt>
                      <c:pt idx="133">
                        <c:v>706025290.99550021</c:v>
                      </c:pt>
                      <c:pt idx="134">
                        <c:v>706025290.99550021</c:v>
                      </c:pt>
                      <c:pt idx="135">
                        <c:v>706025290.99550021</c:v>
                      </c:pt>
                      <c:pt idx="136">
                        <c:v>706025290.99550021</c:v>
                      </c:pt>
                      <c:pt idx="137">
                        <c:v>706025290.99550021</c:v>
                      </c:pt>
                      <c:pt idx="138">
                        <c:v>698569001.70550025</c:v>
                      </c:pt>
                      <c:pt idx="139">
                        <c:v>698569001.70550025</c:v>
                      </c:pt>
                      <c:pt idx="140">
                        <c:v>698569001.70550025</c:v>
                      </c:pt>
                      <c:pt idx="141">
                        <c:v>698569001.70550025</c:v>
                      </c:pt>
                      <c:pt idx="142">
                        <c:v>698569001.70550025</c:v>
                      </c:pt>
                      <c:pt idx="143">
                        <c:v>702018777.35550022</c:v>
                      </c:pt>
                      <c:pt idx="144">
                        <c:v>702018777.35550022</c:v>
                      </c:pt>
                      <c:pt idx="145">
                        <c:v>702018777.35550022</c:v>
                      </c:pt>
                      <c:pt idx="146">
                        <c:v>702018777.35550022</c:v>
                      </c:pt>
                      <c:pt idx="147">
                        <c:v>702018777.35550022</c:v>
                      </c:pt>
                      <c:pt idx="148">
                        <c:v>702018777.35550022</c:v>
                      </c:pt>
                      <c:pt idx="149">
                        <c:v>702018777.35550022</c:v>
                      </c:pt>
                      <c:pt idx="150">
                        <c:v>702018777.35550022</c:v>
                      </c:pt>
                      <c:pt idx="151">
                        <c:v>702018777.35550022</c:v>
                      </c:pt>
                      <c:pt idx="152">
                        <c:v>702018777.35550022</c:v>
                      </c:pt>
                      <c:pt idx="153">
                        <c:v>702018777.35550022</c:v>
                      </c:pt>
                      <c:pt idx="154">
                        <c:v>702018777.35550022</c:v>
                      </c:pt>
                      <c:pt idx="155">
                        <c:v>702018777.35550022</c:v>
                      </c:pt>
                      <c:pt idx="156">
                        <c:v>702018777.35550022</c:v>
                      </c:pt>
                      <c:pt idx="157">
                        <c:v>702018777.35550022</c:v>
                      </c:pt>
                      <c:pt idx="158">
                        <c:v>702123586.72550023</c:v>
                      </c:pt>
                      <c:pt idx="159">
                        <c:v>702123586.72550023</c:v>
                      </c:pt>
                      <c:pt idx="160">
                        <c:v>702072361.10550022</c:v>
                      </c:pt>
                      <c:pt idx="161">
                        <c:v>702072361.10550022</c:v>
                      </c:pt>
                      <c:pt idx="162">
                        <c:v>702072361.10550022</c:v>
                      </c:pt>
                      <c:pt idx="163">
                        <c:v>702072361.10550022</c:v>
                      </c:pt>
                      <c:pt idx="164">
                        <c:v>702072361.10550022</c:v>
                      </c:pt>
                      <c:pt idx="165">
                        <c:v>702072361.10550022</c:v>
                      </c:pt>
                      <c:pt idx="166">
                        <c:v>702072361.10550022</c:v>
                      </c:pt>
                      <c:pt idx="167">
                        <c:v>702072361.10550022</c:v>
                      </c:pt>
                      <c:pt idx="168">
                        <c:v>702072361.10550022</c:v>
                      </c:pt>
                      <c:pt idx="169">
                        <c:v>702072361.10550022</c:v>
                      </c:pt>
                      <c:pt idx="170">
                        <c:v>702072361.10550022</c:v>
                      </c:pt>
                      <c:pt idx="171">
                        <c:v>702072361.10550022</c:v>
                      </c:pt>
                      <c:pt idx="172">
                        <c:v>702072361.10550022</c:v>
                      </c:pt>
                      <c:pt idx="173">
                        <c:v>702072361.10550022</c:v>
                      </c:pt>
                      <c:pt idx="174">
                        <c:v>702072361.10550022</c:v>
                      </c:pt>
                      <c:pt idx="175">
                        <c:v>702072361.10550022</c:v>
                      </c:pt>
                      <c:pt idx="176">
                        <c:v>702072361.10550022</c:v>
                      </c:pt>
                      <c:pt idx="177">
                        <c:v>702072361.10550022</c:v>
                      </c:pt>
                      <c:pt idx="178">
                        <c:v>700202413.06550026</c:v>
                      </c:pt>
                      <c:pt idx="179">
                        <c:v>700202413.06550026</c:v>
                      </c:pt>
                      <c:pt idx="180">
                        <c:v>700202413.06550026</c:v>
                      </c:pt>
                      <c:pt idx="181">
                        <c:v>700202413.06550026</c:v>
                      </c:pt>
                      <c:pt idx="182">
                        <c:v>700202413.06550026</c:v>
                      </c:pt>
                      <c:pt idx="183">
                        <c:v>700202413.06550026</c:v>
                      </c:pt>
                      <c:pt idx="184">
                        <c:v>700202413.06550026</c:v>
                      </c:pt>
                      <c:pt idx="185">
                        <c:v>700202413.06550026</c:v>
                      </c:pt>
                      <c:pt idx="186">
                        <c:v>700202413.06550026</c:v>
                      </c:pt>
                      <c:pt idx="187">
                        <c:v>700202413.06550026</c:v>
                      </c:pt>
                      <c:pt idx="188">
                        <c:v>700202413.06550026</c:v>
                      </c:pt>
                      <c:pt idx="189">
                        <c:v>700202413.06550026</c:v>
                      </c:pt>
                      <c:pt idx="190">
                        <c:v>700202413.06550026</c:v>
                      </c:pt>
                      <c:pt idx="191">
                        <c:v>700202413.06550026</c:v>
                      </c:pt>
                      <c:pt idx="192">
                        <c:v>700202413.06550026</c:v>
                      </c:pt>
                      <c:pt idx="193">
                        <c:v>700202413.06550026</c:v>
                      </c:pt>
                      <c:pt idx="194">
                        <c:v>700202413.06550026</c:v>
                      </c:pt>
                      <c:pt idx="195">
                        <c:v>700202413.06550026</c:v>
                      </c:pt>
                      <c:pt idx="196">
                        <c:v>700202413.06550026</c:v>
                      </c:pt>
                      <c:pt idx="197">
                        <c:v>700202413.06550026</c:v>
                      </c:pt>
                      <c:pt idx="198">
                        <c:v>700202413.06550026</c:v>
                      </c:pt>
                      <c:pt idx="199">
                        <c:v>700202413.06550026</c:v>
                      </c:pt>
                      <c:pt idx="200">
                        <c:v>700202413.06550026</c:v>
                      </c:pt>
                      <c:pt idx="201">
                        <c:v>700202413.06550026</c:v>
                      </c:pt>
                      <c:pt idx="202">
                        <c:v>700202413.06550026</c:v>
                      </c:pt>
                      <c:pt idx="203">
                        <c:v>700202413.06550026</c:v>
                      </c:pt>
                      <c:pt idx="204">
                        <c:v>700202413.06550026</c:v>
                      </c:pt>
                      <c:pt idx="205">
                        <c:v>700202413.06550026</c:v>
                      </c:pt>
                      <c:pt idx="206">
                        <c:v>700202413.06550026</c:v>
                      </c:pt>
                      <c:pt idx="207">
                        <c:v>700202413.06550026</c:v>
                      </c:pt>
                      <c:pt idx="208">
                        <c:v>700202413.06550026</c:v>
                      </c:pt>
                      <c:pt idx="209">
                        <c:v>700202413.06550026</c:v>
                      </c:pt>
                      <c:pt idx="210">
                        <c:v>700202413.06550026</c:v>
                      </c:pt>
                      <c:pt idx="211">
                        <c:v>700202413.06550026</c:v>
                      </c:pt>
                      <c:pt idx="212">
                        <c:v>700202413.06550026</c:v>
                      </c:pt>
                      <c:pt idx="213">
                        <c:v>699969034.92550027</c:v>
                      </c:pt>
                      <c:pt idx="214">
                        <c:v>699969034.92550027</c:v>
                      </c:pt>
                      <c:pt idx="215">
                        <c:v>699969034.92550027</c:v>
                      </c:pt>
                      <c:pt idx="216">
                        <c:v>694866003.54550028</c:v>
                      </c:pt>
                      <c:pt idx="217">
                        <c:v>694866003.54550028</c:v>
                      </c:pt>
                      <c:pt idx="218">
                        <c:v>694866003.54550028</c:v>
                      </c:pt>
                      <c:pt idx="219">
                        <c:v>694866003.54550028</c:v>
                      </c:pt>
                      <c:pt idx="220">
                        <c:v>694866003.54550028</c:v>
                      </c:pt>
                      <c:pt idx="221">
                        <c:v>694866003.54550028</c:v>
                      </c:pt>
                      <c:pt idx="222">
                        <c:v>694866003.54550028</c:v>
                      </c:pt>
                      <c:pt idx="223">
                        <c:v>697012285.78550029</c:v>
                      </c:pt>
                      <c:pt idx="224">
                        <c:v>699117343.16550028</c:v>
                      </c:pt>
                      <c:pt idx="225">
                        <c:v>699117343.16550028</c:v>
                      </c:pt>
                      <c:pt idx="226">
                        <c:v>699117343.16550028</c:v>
                      </c:pt>
                      <c:pt idx="227">
                        <c:v>699862659.11550033</c:v>
                      </c:pt>
                      <c:pt idx="228">
                        <c:v>699862659.11550033</c:v>
                      </c:pt>
                      <c:pt idx="229">
                        <c:v>699862659.11550033</c:v>
                      </c:pt>
                      <c:pt idx="230">
                        <c:v>699862659.11550033</c:v>
                      </c:pt>
                      <c:pt idx="231">
                        <c:v>699862659.11550033</c:v>
                      </c:pt>
                      <c:pt idx="232">
                        <c:v>699862659.11550033</c:v>
                      </c:pt>
                      <c:pt idx="233">
                        <c:v>699862659.11550033</c:v>
                      </c:pt>
                      <c:pt idx="234">
                        <c:v>705180094.46550035</c:v>
                      </c:pt>
                      <c:pt idx="235">
                        <c:v>708211850.82550037</c:v>
                      </c:pt>
                      <c:pt idx="236">
                        <c:v>708717129.28550041</c:v>
                      </c:pt>
                      <c:pt idx="237">
                        <c:v>708717129.28550041</c:v>
                      </c:pt>
                      <c:pt idx="238">
                        <c:v>709126618.48550045</c:v>
                      </c:pt>
                      <c:pt idx="239">
                        <c:v>709126618.48550045</c:v>
                      </c:pt>
                      <c:pt idx="240">
                        <c:v>709126618.48550045</c:v>
                      </c:pt>
                      <c:pt idx="241">
                        <c:v>709126618.48550045</c:v>
                      </c:pt>
                      <c:pt idx="242">
                        <c:v>709126618.48550045</c:v>
                      </c:pt>
                      <c:pt idx="243">
                        <c:v>709112593.48550045</c:v>
                      </c:pt>
                      <c:pt idx="244">
                        <c:v>709112593.48550045</c:v>
                      </c:pt>
                      <c:pt idx="245">
                        <c:v>709112593.48550045</c:v>
                      </c:pt>
                      <c:pt idx="246">
                        <c:v>709112593.48550045</c:v>
                      </c:pt>
                      <c:pt idx="247">
                        <c:v>709112593.48550045</c:v>
                      </c:pt>
                      <c:pt idx="248">
                        <c:v>709112593.48550045</c:v>
                      </c:pt>
                      <c:pt idx="249">
                        <c:v>709112593.48550045</c:v>
                      </c:pt>
                      <c:pt idx="250">
                        <c:v>709112593.48550045</c:v>
                      </c:pt>
                      <c:pt idx="251">
                        <c:v>709112593.48550045</c:v>
                      </c:pt>
                      <c:pt idx="252">
                        <c:v>709112593.48550045</c:v>
                      </c:pt>
                      <c:pt idx="253">
                        <c:v>709112593.48550045</c:v>
                      </c:pt>
                      <c:pt idx="254">
                        <c:v>709112593.48550045</c:v>
                      </c:pt>
                      <c:pt idx="255">
                        <c:v>709112593.48550045</c:v>
                      </c:pt>
                      <c:pt idx="256">
                        <c:v>709112593.48550045</c:v>
                      </c:pt>
                      <c:pt idx="257">
                        <c:v>708834156.32550049</c:v>
                      </c:pt>
                      <c:pt idx="258">
                        <c:v>708834156.32550049</c:v>
                      </c:pt>
                      <c:pt idx="259">
                        <c:v>708834156.32550049</c:v>
                      </c:pt>
                      <c:pt idx="260">
                        <c:v>708834156.32550049</c:v>
                      </c:pt>
                      <c:pt idx="261">
                        <c:v>695093109.24550045</c:v>
                      </c:pt>
                      <c:pt idx="262">
                        <c:v>695093109.24550045</c:v>
                      </c:pt>
                      <c:pt idx="263">
                        <c:v>695093109.24550045</c:v>
                      </c:pt>
                      <c:pt idx="264">
                        <c:v>695093109.24550045</c:v>
                      </c:pt>
                      <c:pt idx="265">
                        <c:v>695093109.24550045</c:v>
                      </c:pt>
                      <c:pt idx="266">
                        <c:v>695093109.24550045</c:v>
                      </c:pt>
                      <c:pt idx="267">
                        <c:v>695093109.24550045</c:v>
                      </c:pt>
                      <c:pt idx="268">
                        <c:v>695093109.24550045</c:v>
                      </c:pt>
                      <c:pt idx="269">
                        <c:v>695093109.24550045</c:v>
                      </c:pt>
                      <c:pt idx="270">
                        <c:v>695093109.24550045</c:v>
                      </c:pt>
                      <c:pt idx="271">
                        <c:v>695093109.24550045</c:v>
                      </c:pt>
                      <c:pt idx="272">
                        <c:v>695536013.64550042</c:v>
                      </c:pt>
                      <c:pt idx="273">
                        <c:v>695536013.64550042</c:v>
                      </c:pt>
                      <c:pt idx="274">
                        <c:v>695536013.64550042</c:v>
                      </c:pt>
                      <c:pt idx="275">
                        <c:v>695536013.64550042</c:v>
                      </c:pt>
                      <c:pt idx="276">
                        <c:v>695536013.64550042</c:v>
                      </c:pt>
                      <c:pt idx="277">
                        <c:v>691939355.52550042</c:v>
                      </c:pt>
                      <c:pt idx="278">
                        <c:v>691939355.52550042</c:v>
                      </c:pt>
                      <c:pt idx="279">
                        <c:v>691939355.52550042</c:v>
                      </c:pt>
                      <c:pt idx="280">
                        <c:v>691939355.52550042</c:v>
                      </c:pt>
                      <c:pt idx="281">
                        <c:v>691939355.52550042</c:v>
                      </c:pt>
                      <c:pt idx="282">
                        <c:v>681414145.21550047</c:v>
                      </c:pt>
                      <c:pt idx="283">
                        <c:v>681413899.44550049</c:v>
                      </c:pt>
                      <c:pt idx="284">
                        <c:v>681319127.04550052</c:v>
                      </c:pt>
                      <c:pt idx="285">
                        <c:v>681319127.04550052</c:v>
                      </c:pt>
                      <c:pt idx="286">
                        <c:v>681319127.04550052</c:v>
                      </c:pt>
                      <c:pt idx="287">
                        <c:v>681319127.04550052</c:v>
                      </c:pt>
                      <c:pt idx="288">
                        <c:v>681319127.04550052</c:v>
                      </c:pt>
                      <c:pt idx="289">
                        <c:v>681319127.04550052</c:v>
                      </c:pt>
                      <c:pt idx="290">
                        <c:v>681319127.04550052</c:v>
                      </c:pt>
                      <c:pt idx="291">
                        <c:v>681319127.04550052</c:v>
                      </c:pt>
                      <c:pt idx="292">
                        <c:v>681319127.04550052</c:v>
                      </c:pt>
                      <c:pt idx="293">
                        <c:v>681319127.04550052</c:v>
                      </c:pt>
                      <c:pt idx="294">
                        <c:v>681319127.04550052</c:v>
                      </c:pt>
                      <c:pt idx="295">
                        <c:v>681319127.04550052</c:v>
                      </c:pt>
                      <c:pt idx="296">
                        <c:v>681319127.04550052</c:v>
                      </c:pt>
                      <c:pt idx="297">
                        <c:v>681319127.04550052</c:v>
                      </c:pt>
                      <c:pt idx="298">
                        <c:v>681180577.42550051</c:v>
                      </c:pt>
                      <c:pt idx="299">
                        <c:v>681180577.42550051</c:v>
                      </c:pt>
                      <c:pt idx="300">
                        <c:v>681180577.42550051</c:v>
                      </c:pt>
                      <c:pt idx="301">
                        <c:v>681180577.42550051</c:v>
                      </c:pt>
                      <c:pt idx="302">
                        <c:v>681180577.42550051</c:v>
                      </c:pt>
                      <c:pt idx="303">
                        <c:v>681180577.42550051</c:v>
                      </c:pt>
                      <c:pt idx="304">
                        <c:v>681180501.94550049</c:v>
                      </c:pt>
                      <c:pt idx="305">
                        <c:v>681121015.76550055</c:v>
                      </c:pt>
                      <c:pt idx="306">
                        <c:v>681081681.13550055</c:v>
                      </c:pt>
                      <c:pt idx="307">
                        <c:v>681081681.13550055</c:v>
                      </c:pt>
                      <c:pt idx="308">
                        <c:v>697068450.47550058</c:v>
                      </c:pt>
                      <c:pt idx="309">
                        <c:v>697068450.47550058</c:v>
                      </c:pt>
                      <c:pt idx="310">
                        <c:v>697068450.47550058</c:v>
                      </c:pt>
                      <c:pt idx="311">
                        <c:v>696927179.28550053</c:v>
                      </c:pt>
                      <c:pt idx="312">
                        <c:v>696927179.28550053</c:v>
                      </c:pt>
                      <c:pt idx="313">
                        <c:v>696927179.28550053</c:v>
                      </c:pt>
                      <c:pt idx="314">
                        <c:v>696927179.28550053</c:v>
                      </c:pt>
                      <c:pt idx="315">
                        <c:v>696927179.28550053</c:v>
                      </c:pt>
                      <c:pt idx="316">
                        <c:v>696927179.28550053</c:v>
                      </c:pt>
                      <c:pt idx="317">
                        <c:v>696927179.28550053</c:v>
                      </c:pt>
                      <c:pt idx="318">
                        <c:v>697602717.22550058</c:v>
                      </c:pt>
                      <c:pt idx="319">
                        <c:v>697602717.22550058</c:v>
                      </c:pt>
                      <c:pt idx="320">
                        <c:v>697602717.22550058</c:v>
                      </c:pt>
                      <c:pt idx="321">
                        <c:v>697602717.22550058</c:v>
                      </c:pt>
                      <c:pt idx="322">
                        <c:v>697602717.22550058</c:v>
                      </c:pt>
                      <c:pt idx="323">
                        <c:v>697602717.22550058</c:v>
                      </c:pt>
                      <c:pt idx="324">
                        <c:v>697602717.22550058</c:v>
                      </c:pt>
                      <c:pt idx="325">
                        <c:v>697602717.22550058</c:v>
                      </c:pt>
                      <c:pt idx="326">
                        <c:v>697602717.22550058</c:v>
                      </c:pt>
                      <c:pt idx="327">
                        <c:v>696025640.75550056</c:v>
                      </c:pt>
                      <c:pt idx="328">
                        <c:v>696025640.75550056</c:v>
                      </c:pt>
                      <c:pt idx="329">
                        <c:v>697284536.12550056</c:v>
                      </c:pt>
                      <c:pt idx="330">
                        <c:v>697284536.12550056</c:v>
                      </c:pt>
                      <c:pt idx="331">
                        <c:v>697284536.12550056</c:v>
                      </c:pt>
                      <c:pt idx="332">
                        <c:v>697284536.12550056</c:v>
                      </c:pt>
                      <c:pt idx="333">
                        <c:v>697284536.12550056</c:v>
                      </c:pt>
                      <c:pt idx="334">
                        <c:v>697284536.12550056</c:v>
                      </c:pt>
                      <c:pt idx="335">
                        <c:v>697284536.12550056</c:v>
                      </c:pt>
                      <c:pt idx="336">
                        <c:v>697284536.12550056</c:v>
                      </c:pt>
                      <c:pt idx="337">
                        <c:v>697284536.12550056</c:v>
                      </c:pt>
                      <c:pt idx="338">
                        <c:v>697284536.12550056</c:v>
                      </c:pt>
                      <c:pt idx="339">
                        <c:v>697284536.12550056</c:v>
                      </c:pt>
                      <c:pt idx="340">
                        <c:v>697284536.12550056</c:v>
                      </c:pt>
                      <c:pt idx="341">
                        <c:v>697284536.12550056</c:v>
                      </c:pt>
                      <c:pt idx="342">
                        <c:v>697284026.12550056</c:v>
                      </c:pt>
                      <c:pt idx="343">
                        <c:v>697284026.12550056</c:v>
                      </c:pt>
                      <c:pt idx="344">
                        <c:v>697284026.12550056</c:v>
                      </c:pt>
                      <c:pt idx="345">
                        <c:v>690606022.28550053</c:v>
                      </c:pt>
                      <c:pt idx="346">
                        <c:v>690606022.28550053</c:v>
                      </c:pt>
                      <c:pt idx="347">
                        <c:v>690606022.28550053</c:v>
                      </c:pt>
                      <c:pt idx="348">
                        <c:v>690606022.28550053</c:v>
                      </c:pt>
                      <c:pt idx="349">
                        <c:v>690606022.28550053</c:v>
                      </c:pt>
                      <c:pt idx="350">
                        <c:v>690606022.28550053</c:v>
                      </c:pt>
                      <c:pt idx="351">
                        <c:v>690606022.28550053</c:v>
                      </c:pt>
                      <c:pt idx="352">
                        <c:v>690606022.28550053</c:v>
                      </c:pt>
                      <c:pt idx="353">
                        <c:v>690606022.28550053</c:v>
                      </c:pt>
                      <c:pt idx="354">
                        <c:v>690606022.28550053</c:v>
                      </c:pt>
                      <c:pt idx="355">
                        <c:v>690606022.28550053</c:v>
                      </c:pt>
                      <c:pt idx="356">
                        <c:v>690932614.70550048</c:v>
                      </c:pt>
                      <c:pt idx="357">
                        <c:v>690932614.70550048</c:v>
                      </c:pt>
                      <c:pt idx="358">
                        <c:v>690932614.70550048</c:v>
                      </c:pt>
                      <c:pt idx="359">
                        <c:v>690932614.70550048</c:v>
                      </c:pt>
                      <c:pt idx="360">
                        <c:v>690932614.70550048</c:v>
                      </c:pt>
                      <c:pt idx="361">
                        <c:v>690932614.70550048</c:v>
                      </c:pt>
                      <c:pt idx="362">
                        <c:v>690932614.70550048</c:v>
                      </c:pt>
                      <c:pt idx="363">
                        <c:v>702673504.70550048</c:v>
                      </c:pt>
                      <c:pt idx="364">
                        <c:v>702673504.70550048</c:v>
                      </c:pt>
                      <c:pt idx="365">
                        <c:v>702673504.70550048</c:v>
                      </c:pt>
                      <c:pt idx="366">
                        <c:v>702673504.70550048</c:v>
                      </c:pt>
                      <c:pt idx="367">
                        <c:v>702673504.70550048</c:v>
                      </c:pt>
                      <c:pt idx="368">
                        <c:v>702928325.48550045</c:v>
                      </c:pt>
                      <c:pt idx="369">
                        <c:v>703087176.45550048</c:v>
                      </c:pt>
                      <c:pt idx="370">
                        <c:v>703246243.96550047</c:v>
                      </c:pt>
                      <c:pt idx="371">
                        <c:v>703246243.96550047</c:v>
                      </c:pt>
                      <c:pt idx="372">
                        <c:v>703246243.96550047</c:v>
                      </c:pt>
                      <c:pt idx="373">
                        <c:v>703246243.96550047</c:v>
                      </c:pt>
                      <c:pt idx="374">
                        <c:v>703246243.96550047</c:v>
                      </c:pt>
                      <c:pt idx="375">
                        <c:v>703246243.96550047</c:v>
                      </c:pt>
                      <c:pt idx="376">
                        <c:v>702981813.72550046</c:v>
                      </c:pt>
                      <c:pt idx="377">
                        <c:v>703199233.12550044</c:v>
                      </c:pt>
                      <c:pt idx="378">
                        <c:v>703199233.12550044</c:v>
                      </c:pt>
                      <c:pt idx="379">
                        <c:v>703199233.12550044</c:v>
                      </c:pt>
                      <c:pt idx="380">
                        <c:v>703199233.12550044</c:v>
                      </c:pt>
                      <c:pt idx="381">
                        <c:v>703199233.12550044</c:v>
                      </c:pt>
                      <c:pt idx="382">
                        <c:v>703199233.12550044</c:v>
                      </c:pt>
                      <c:pt idx="383">
                        <c:v>703920776.7955004</c:v>
                      </c:pt>
                      <c:pt idx="384">
                        <c:v>703920776.7955004</c:v>
                      </c:pt>
                      <c:pt idx="385">
                        <c:v>703920776.7955004</c:v>
                      </c:pt>
                      <c:pt idx="386">
                        <c:v>703920776.7955004</c:v>
                      </c:pt>
                      <c:pt idx="387">
                        <c:v>703920776.7955004</c:v>
                      </c:pt>
                      <c:pt idx="388">
                        <c:v>703920776.7955004</c:v>
                      </c:pt>
                      <c:pt idx="389">
                        <c:v>703920776.7955004</c:v>
                      </c:pt>
                      <c:pt idx="390">
                        <c:v>703920776.7955004</c:v>
                      </c:pt>
                      <c:pt idx="391">
                        <c:v>703915218.18550038</c:v>
                      </c:pt>
                      <c:pt idx="392">
                        <c:v>703915218.18550038</c:v>
                      </c:pt>
                      <c:pt idx="393">
                        <c:v>703915218.18550038</c:v>
                      </c:pt>
                      <c:pt idx="394">
                        <c:v>703514053.47550035</c:v>
                      </c:pt>
                      <c:pt idx="395">
                        <c:v>703514053.47550035</c:v>
                      </c:pt>
                      <c:pt idx="396">
                        <c:v>703514053.47550035</c:v>
                      </c:pt>
                      <c:pt idx="397">
                        <c:v>703514053.47550035</c:v>
                      </c:pt>
                      <c:pt idx="398">
                        <c:v>703514053.47550035</c:v>
                      </c:pt>
                      <c:pt idx="399">
                        <c:v>703514053.47550035</c:v>
                      </c:pt>
                      <c:pt idx="400">
                        <c:v>703514053.47550035</c:v>
                      </c:pt>
                      <c:pt idx="401">
                        <c:v>695563214.46550035</c:v>
                      </c:pt>
                      <c:pt idx="402">
                        <c:v>695563214.46550035</c:v>
                      </c:pt>
                      <c:pt idx="403">
                        <c:v>695563214.46550035</c:v>
                      </c:pt>
                      <c:pt idx="404">
                        <c:v>695563214.46550035</c:v>
                      </c:pt>
                      <c:pt idx="405">
                        <c:v>695562505.31550038</c:v>
                      </c:pt>
                      <c:pt idx="406">
                        <c:v>695562505.31550038</c:v>
                      </c:pt>
                      <c:pt idx="407">
                        <c:v>695562505.31550038</c:v>
                      </c:pt>
                      <c:pt idx="408">
                        <c:v>695562505.31550038</c:v>
                      </c:pt>
                      <c:pt idx="409">
                        <c:v>695562505.31550038</c:v>
                      </c:pt>
                      <c:pt idx="410">
                        <c:v>695562505.31550038</c:v>
                      </c:pt>
                      <c:pt idx="411">
                        <c:v>695562505.31550038</c:v>
                      </c:pt>
                      <c:pt idx="412">
                        <c:v>695562505.31550038</c:v>
                      </c:pt>
                      <c:pt idx="413">
                        <c:v>695562505.31550038</c:v>
                      </c:pt>
                      <c:pt idx="414">
                        <c:v>695562505.31550038</c:v>
                      </c:pt>
                      <c:pt idx="415">
                        <c:v>695562505.31550038</c:v>
                      </c:pt>
                      <c:pt idx="416">
                        <c:v>695562505.31550038</c:v>
                      </c:pt>
                      <c:pt idx="417">
                        <c:v>695562505.31550038</c:v>
                      </c:pt>
                      <c:pt idx="418">
                        <c:v>695562505.31550038</c:v>
                      </c:pt>
                      <c:pt idx="419">
                        <c:v>695562505.31550038</c:v>
                      </c:pt>
                      <c:pt idx="420">
                        <c:v>695562505.31550038</c:v>
                      </c:pt>
                      <c:pt idx="421">
                        <c:v>695562505.31550038</c:v>
                      </c:pt>
                      <c:pt idx="422">
                        <c:v>695562505.31550038</c:v>
                      </c:pt>
                      <c:pt idx="423">
                        <c:v>695562505.31550038</c:v>
                      </c:pt>
                      <c:pt idx="424">
                        <c:v>695562505.31550038</c:v>
                      </c:pt>
                      <c:pt idx="425">
                        <c:v>695562505.31550038</c:v>
                      </c:pt>
                      <c:pt idx="426">
                        <c:v>695562505.31550038</c:v>
                      </c:pt>
                      <c:pt idx="427">
                        <c:v>695562505.31550038</c:v>
                      </c:pt>
                      <c:pt idx="428">
                        <c:v>695562505.31550038</c:v>
                      </c:pt>
                      <c:pt idx="429">
                        <c:v>695562505.31550038</c:v>
                      </c:pt>
                      <c:pt idx="430">
                        <c:v>695562505.31550038</c:v>
                      </c:pt>
                      <c:pt idx="431">
                        <c:v>695562505.31550038</c:v>
                      </c:pt>
                      <c:pt idx="432">
                        <c:v>695562505.31550038</c:v>
                      </c:pt>
                      <c:pt idx="433">
                        <c:v>695562505.31550038</c:v>
                      </c:pt>
                      <c:pt idx="434">
                        <c:v>695562505.31550038</c:v>
                      </c:pt>
                      <c:pt idx="435">
                        <c:v>695562505.31550038</c:v>
                      </c:pt>
                      <c:pt idx="436">
                        <c:v>695562505.31550038</c:v>
                      </c:pt>
                      <c:pt idx="437">
                        <c:v>695562505.31550038</c:v>
                      </c:pt>
                      <c:pt idx="438">
                        <c:v>695562505.31550038</c:v>
                      </c:pt>
                      <c:pt idx="439">
                        <c:v>695562505.31550038</c:v>
                      </c:pt>
                      <c:pt idx="440">
                        <c:v>695562505.31550038</c:v>
                      </c:pt>
                      <c:pt idx="441">
                        <c:v>695562505.31550038</c:v>
                      </c:pt>
                      <c:pt idx="442">
                        <c:v>695562505.31550038</c:v>
                      </c:pt>
                      <c:pt idx="443">
                        <c:v>695562505.31550038</c:v>
                      </c:pt>
                      <c:pt idx="444">
                        <c:v>695562505.31550038</c:v>
                      </c:pt>
                      <c:pt idx="445">
                        <c:v>695562505.31550038</c:v>
                      </c:pt>
                      <c:pt idx="446">
                        <c:v>695562505.31550038</c:v>
                      </c:pt>
                      <c:pt idx="447">
                        <c:v>695562505.31550038</c:v>
                      </c:pt>
                      <c:pt idx="448">
                        <c:v>695562505.31550038</c:v>
                      </c:pt>
                      <c:pt idx="449">
                        <c:v>695562505.31550038</c:v>
                      </c:pt>
                      <c:pt idx="450">
                        <c:v>695562505.31550038</c:v>
                      </c:pt>
                      <c:pt idx="451">
                        <c:v>695562505.31550038</c:v>
                      </c:pt>
                      <c:pt idx="452">
                        <c:v>695562505.31550038</c:v>
                      </c:pt>
                      <c:pt idx="453">
                        <c:v>695562505.31550038</c:v>
                      </c:pt>
                      <c:pt idx="454">
                        <c:v>695562505.31550038</c:v>
                      </c:pt>
                      <c:pt idx="455">
                        <c:v>695562505.31550038</c:v>
                      </c:pt>
                      <c:pt idx="456">
                        <c:v>695161340.60550034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graf'!$I$1</c15:sqref>
                        </c15:formulaRef>
                      </c:ext>
                    </c:extLst>
                    <c:strCache>
                      <c:ptCount val="1"/>
                      <c:pt idx="0">
                        <c:v>Čerpanie (EÚ)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graf'!$I$491:$I$947</c15:sqref>
                        </c15:formulaRef>
                      </c:ext>
                    </c:extLst>
                    <c:numCache>
                      <c:formatCode>General</c:formatCode>
                      <c:ptCount val="457"/>
                      <c:pt idx="67" formatCode="#,##0.00">
                        <c:v>746043.48</c:v>
                      </c:pt>
                      <c:pt idx="69" formatCode="#,##0.00">
                        <c:v>2097978.48</c:v>
                      </c:pt>
                      <c:pt idx="72" formatCode="#,##0.00">
                        <c:v>4953247.79</c:v>
                      </c:pt>
                      <c:pt idx="73" formatCode="#,##0.00">
                        <c:v>63787.25</c:v>
                      </c:pt>
                      <c:pt idx="87" formatCode="#,##0.00">
                        <c:v>14252766</c:v>
                      </c:pt>
                      <c:pt idx="124" formatCode="#,##0.00">
                        <c:v>11894338.92</c:v>
                      </c:pt>
                      <c:pt idx="132" formatCode="#,##0.00">
                        <c:v>2288.13</c:v>
                      </c:pt>
                      <c:pt idx="152" formatCode="#,##0.00">
                        <c:v>536041.31000000006</c:v>
                      </c:pt>
                      <c:pt idx="156" formatCode="#,##0.00">
                        <c:v>17678.64</c:v>
                      </c:pt>
                      <c:pt idx="159" formatCode="#,##0.00">
                        <c:v>7437.93</c:v>
                      </c:pt>
                      <c:pt idx="160" formatCode="#,##0.00">
                        <c:v>2829.56</c:v>
                      </c:pt>
                      <c:pt idx="166" formatCode="#,##0.00">
                        <c:v>120819.76</c:v>
                      </c:pt>
                      <c:pt idx="171" formatCode="#,##0.00">
                        <c:v>197404.71000000002</c:v>
                      </c:pt>
                      <c:pt idx="184" formatCode="#,##0.00">
                        <c:v>3530623.13</c:v>
                      </c:pt>
                      <c:pt idx="192" formatCode="#,##0.00">
                        <c:v>8804.3799999999992</c:v>
                      </c:pt>
                      <c:pt idx="200" formatCode="#,##0.00">
                        <c:v>238670.14</c:v>
                      </c:pt>
                      <c:pt idx="214" formatCode="#,##0.00">
                        <c:v>3038452.8200000003</c:v>
                      </c:pt>
                      <c:pt idx="223" formatCode="#,##0.00">
                        <c:v>836.85</c:v>
                      </c:pt>
                      <c:pt idx="234" formatCode="#,##0.00">
                        <c:v>1531040.03</c:v>
                      </c:pt>
                      <c:pt idx="241" formatCode="#,##0.00">
                        <c:v>1011423.48</c:v>
                      </c:pt>
                      <c:pt idx="242" formatCode="#,##0.00">
                        <c:v>967.93</c:v>
                      </c:pt>
                      <c:pt idx="248" formatCode="#,##0.00">
                        <c:v>2364.2600000000002</c:v>
                      </c:pt>
                      <c:pt idx="261" formatCode="#,##0.00">
                        <c:v>617779.66</c:v>
                      </c:pt>
                      <c:pt idx="264" formatCode="#,##0.00">
                        <c:v>308713.68</c:v>
                      </c:pt>
                      <c:pt idx="278" formatCode="#,##0.00">
                        <c:v>835446.70000000007</c:v>
                      </c:pt>
                      <c:pt idx="283" formatCode="#,##0.00">
                        <c:v>2688.87</c:v>
                      </c:pt>
                      <c:pt idx="285" formatCode="#,##0.00">
                        <c:v>6055685.0999999996</c:v>
                      </c:pt>
                      <c:pt idx="286" formatCode="#,##0.00">
                        <c:v>7893273.46</c:v>
                      </c:pt>
                      <c:pt idx="292" formatCode="#,##0.00">
                        <c:v>3519799.3</c:v>
                      </c:pt>
                      <c:pt idx="304" formatCode="#,##0.00">
                        <c:v>2782897.88</c:v>
                      </c:pt>
                      <c:pt idx="311" formatCode="#,##0.00">
                        <c:v>36122.449999999997</c:v>
                      </c:pt>
                      <c:pt idx="312" formatCode="#,##0.00">
                        <c:v>4875.6000000000004</c:v>
                      </c:pt>
                      <c:pt idx="321" formatCode="#,##0.00">
                        <c:v>1555382.54</c:v>
                      </c:pt>
                      <c:pt idx="325" formatCode="#,##0.00">
                        <c:v>70788.149999999994</c:v>
                      </c:pt>
                      <c:pt idx="331" formatCode="#,##0.00">
                        <c:v>2139.42</c:v>
                      </c:pt>
                      <c:pt idx="341" formatCode="#,##0.00">
                        <c:v>1418254.83</c:v>
                      </c:pt>
                      <c:pt idx="346" formatCode="#,##0.00">
                        <c:v>26155.46</c:v>
                      </c:pt>
                      <c:pt idx="352" formatCode="#,##0.00">
                        <c:v>34582.68</c:v>
                      </c:pt>
                      <c:pt idx="354" formatCode="#,##0.00">
                        <c:v>1894583.65</c:v>
                      </c:pt>
                      <c:pt idx="367" formatCode="#,##0.00">
                        <c:v>3944591.35</c:v>
                      </c:pt>
                      <c:pt idx="373" formatCode="#,##0.00">
                        <c:v>801479.7300000001</c:v>
                      </c:pt>
                      <c:pt idx="380" formatCode="#,##0.00">
                        <c:v>10807781.080000002</c:v>
                      </c:pt>
                      <c:pt idx="384" formatCode="#,##0.00">
                        <c:v>12573.74</c:v>
                      </c:pt>
                      <c:pt idx="388" formatCode="#,##0.00">
                        <c:v>126909.71</c:v>
                      </c:pt>
                      <c:pt idx="389" formatCode="#,##0.00">
                        <c:v>2193</c:v>
                      </c:pt>
                      <c:pt idx="398" formatCode="#,##0.00">
                        <c:v>7257946.7599999988</c:v>
                      </c:pt>
                      <c:pt idx="399" formatCode="#,##0.00">
                        <c:v>47229.599999999999</c:v>
                      </c:pt>
                      <c:pt idx="408" formatCode="#,##0.00">
                        <c:v>47739.549999999996</c:v>
                      </c:pt>
                    </c:numCache>
                  </c:numRef>
                </c:val>
                <c:smooth val="0"/>
              </c15:ser>
            </c15:filteredLineSeries>
            <c15:filteredLineSeries>
              <c15:ser>
                <c:idx val="6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graf'!$G$1</c15:sqref>
                        </c15:formulaRef>
                      </c:ext>
                    </c:extLst>
                    <c:strCache>
                      <c:ptCount val="1"/>
                      <c:pt idx="0">
                        <c:v>Spracované ŽoP (EÚ)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graf'!$A$2:$A$947</c15:sqref>
                        </c15:formulaRef>
                      </c:ext>
                    </c:extLst>
                    <c:numCache>
                      <c:formatCode>[$-41B]mmmm\ yy;@</c:formatCode>
                      <c:ptCount val="946"/>
                      <c:pt idx="0">
                        <c:v>42125</c:v>
                      </c:pt>
                      <c:pt idx="1">
                        <c:v>42126</c:v>
                      </c:pt>
                      <c:pt idx="2">
                        <c:v>42127</c:v>
                      </c:pt>
                      <c:pt idx="3">
                        <c:v>42128</c:v>
                      </c:pt>
                      <c:pt idx="4">
                        <c:v>42129</c:v>
                      </c:pt>
                      <c:pt idx="5">
                        <c:v>42130</c:v>
                      </c:pt>
                      <c:pt idx="6">
                        <c:v>42131</c:v>
                      </c:pt>
                      <c:pt idx="7">
                        <c:v>42132</c:v>
                      </c:pt>
                      <c:pt idx="8">
                        <c:v>42133</c:v>
                      </c:pt>
                      <c:pt idx="9">
                        <c:v>42134</c:v>
                      </c:pt>
                      <c:pt idx="10">
                        <c:v>42135</c:v>
                      </c:pt>
                      <c:pt idx="11">
                        <c:v>42136</c:v>
                      </c:pt>
                      <c:pt idx="12">
                        <c:v>42137</c:v>
                      </c:pt>
                      <c:pt idx="13">
                        <c:v>42138</c:v>
                      </c:pt>
                      <c:pt idx="14">
                        <c:v>42139</c:v>
                      </c:pt>
                      <c:pt idx="15">
                        <c:v>42140</c:v>
                      </c:pt>
                      <c:pt idx="16">
                        <c:v>42141</c:v>
                      </c:pt>
                      <c:pt idx="17">
                        <c:v>42142</c:v>
                      </c:pt>
                      <c:pt idx="18">
                        <c:v>42143</c:v>
                      </c:pt>
                      <c:pt idx="19">
                        <c:v>42144</c:v>
                      </c:pt>
                      <c:pt idx="20">
                        <c:v>42145</c:v>
                      </c:pt>
                      <c:pt idx="21">
                        <c:v>42146</c:v>
                      </c:pt>
                      <c:pt idx="22">
                        <c:v>42147</c:v>
                      </c:pt>
                      <c:pt idx="23">
                        <c:v>42148</c:v>
                      </c:pt>
                      <c:pt idx="24">
                        <c:v>42149</c:v>
                      </c:pt>
                      <c:pt idx="25">
                        <c:v>42150</c:v>
                      </c:pt>
                      <c:pt idx="26">
                        <c:v>42151</c:v>
                      </c:pt>
                      <c:pt idx="27">
                        <c:v>42152</c:v>
                      </c:pt>
                      <c:pt idx="28">
                        <c:v>42153</c:v>
                      </c:pt>
                      <c:pt idx="29">
                        <c:v>42154</c:v>
                      </c:pt>
                      <c:pt idx="30">
                        <c:v>42155</c:v>
                      </c:pt>
                      <c:pt idx="31">
                        <c:v>42156</c:v>
                      </c:pt>
                      <c:pt idx="32">
                        <c:v>42157</c:v>
                      </c:pt>
                      <c:pt idx="33">
                        <c:v>42158</c:v>
                      </c:pt>
                      <c:pt idx="34">
                        <c:v>42159</c:v>
                      </c:pt>
                      <c:pt idx="35">
                        <c:v>42160</c:v>
                      </c:pt>
                      <c:pt idx="36">
                        <c:v>42161</c:v>
                      </c:pt>
                      <c:pt idx="37">
                        <c:v>42162</c:v>
                      </c:pt>
                      <c:pt idx="38">
                        <c:v>42163</c:v>
                      </c:pt>
                      <c:pt idx="39">
                        <c:v>42164</c:v>
                      </c:pt>
                      <c:pt idx="40">
                        <c:v>42165</c:v>
                      </c:pt>
                      <c:pt idx="41">
                        <c:v>42166</c:v>
                      </c:pt>
                      <c:pt idx="42">
                        <c:v>42167</c:v>
                      </c:pt>
                      <c:pt idx="43">
                        <c:v>42168</c:v>
                      </c:pt>
                      <c:pt idx="44">
                        <c:v>42169</c:v>
                      </c:pt>
                      <c:pt idx="45">
                        <c:v>42170</c:v>
                      </c:pt>
                      <c:pt idx="46">
                        <c:v>42171</c:v>
                      </c:pt>
                      <c:pt idx="47">
                        <c:v>42172</c:v>
                      </c:pt>
                      <c:pt idx="48">
                        <c:v>42173</c:v>
                      </c:pt>
                      <c:pt idx="49">
                        <c:v>42174</c:v>
                      </c:pt>
                      <c:pt idx="50">
                        <c:v>42175</c:v>
                      </c:pt>
                      <c:pt idx="51">
                        <c:v>42176</c:v>
                      </c:pt>
                      <c:pt idx="52">
                        <c:v>42177</c:v>
                      </c:pt>
                      <c:pt idx="53">
                        <c:v>42178</c:v>
                      </c:pt>
                      <c:pt idx="54">
                        <c:v>42179</c:v>
                      </c:pt>
                      <c:pt idx="55">
                        <c:v>42180</c:v>
                      </c:pt>
                      <c:pt idx="56">
                        <c:v>42181</c:v>
                      </c:pt>
                      <c:pt idx="57">
                        <c:v>42182</c:v>
                      </c:pt>
                      <c:pt idx="58">
                        <c:v>42183</c:v>
                      </c:pt>
                      <c:pt idx="59">
                        <c:v>42184</c:v>
                      </c:pt>
                      <c:pt idx="60">
                        <c:v>42185</c:v>
                      </c:pt>
                      <c:pt idx="61">
                        <c:v>42186</c:v>
                      </c:pt>
                      <c:pt idx="62">
                        <c:v>42187</c:v>
                      </c:pt>
                      <c:pt idx="63">
                        <c:v>42188</c:v>
                      </c:pt>
                      <c:pt idx="64">
                        <c:v>42189</c:v>
                      </c:pt>
                      <c:pt idx="65">
                        <c:v>42190</c:v>
                      </c:pt>
                      <c:pt idx="66">
                        <c:v>42191</c:v>
                      </c:pt>
                      <c:pt idx="67">
                        <c:v>42192</c:v>
                      </c:pt>
                      <c:pt idx="68">
                        <c:v>42193</c:v>
                      </c:pt>
                      <c:pt idx="69">
                        <c:v>42194</c:v>
                      </c:pt>
                      <c:pt idx="70">
                        <c:v>42195</c:v>
                      </c:pt>
                      <c:pt idx="71">
                        <c:v>42196</c:v>
                      </c:pt>
                      <c:pt idx="72">
                        <c:v>42197</c:v>
                      </c:pt>
                      <c:pt idx="73">
                        <c:v>42198</c:v>
                      </c:pt>
                      <c:pt idx="74">
                        <c:v>42199</c:v>
                      </c:pt>
                      <c:pt idx="75">
                        <c:v>42200</c:v>
                      </c:pt>
                      <c:pt idx="76">
                        <c:v>42201</c:v>
                      </c:pt>
                      <c:pt idx="77">
                        <c:v>42202</c:v>
                      </c:pt>
                      <c:pt idx="78">
                        <c:v>42203</c:v>
                      </c:pt>
                      <c:pt idx="79">
                        <c:v>42204</c:v>
                      </c:pt>
                      <c:pt idx="80">
                        <c:v>42205</c:v>
                      </c:pt>
                      <c:pt idx="81">
                        <c:v>42206</c:v>
                      </c:pt>
                      <c:pt idx="82">
                        <c:v>42207</c:v>
                      </c:pt>
                      <c:pt idx="83">
                        <c:v>42208</c:v>
                      </c:pt>
                      <c:pt idx="84">
                        <c:v>42209</c:v>
                      </c:pt>
                      <c:pt idx="85">
                        <c:v>42210</c:v>
                      </c:pt>
                      <c:pt idx="86">
                        <c:v>42211</c:v>
                      </c:pt>
                      <c:pt idx="87">
                        <c:v>42212</c:v>
                      </c:pt>
                      <c:pt idx="88">
                        <c:v>42213</c:v>
                      </c:pt>
                      <c:pt idx="89">
                        <c:v>42214</c:v>
                      </c:pt>
                      <c:pt idx="90">
                        <c:v>42215</c:v>
                      </c:pt>
                      <c:pt idx="91">
                        <c:v>42216</c:v>
                      </c:pt>
                      <c:pt idx="92">
                        <c:v>42217</c:v>
                      </c:pt>
                      <c:pt idx="93">
                        <c:v>42218</c:v>
                      </c:pt>
                      <c:pt idx="94">
                        <c:v>42219</c:v>
                      </c:pt>
                      <c:pt idx="95">
                        <c:v>42220</c:v>
                      </c:pt>
                      <c:pt idx="96">
                        <c:v>42221</c:v>
                      </c:pt>
                      <c:pt idx="97">
                        <c:v>42222</c:v>
                      </c:pt>
                      <c:pt idx="98">
                        <c:v>42223</c:v>
                      </c:pt>
                      <c:pt idx="99">
                        <c:v>42224</c:v>
                      </c:pt>
                      <c:pt idx="100">
                        <c:v>42225</c:v>
                      </c:pt>
                      <c:pt idx="101">
                        <c:v>42226</c:v>
                      </c:pt>
                      <c:pt idx="102">
                        <c:v>42227</c:v>
                      </c:pt>
                      <c:pt idx="103">
                        <c:v>42228</c:v>
                      </c:pt>
                      <c:pt idx="104">
                        <c:v>42229</c:v>
                      </c:pt>
                      <c:pt idx="105">
                        <c:v>42230</c:v>
                      </c:pt>
                      <c:pt idx="106">
                        <c:v>42231</c:v>
                      </c:pt>
                      <c:pt idx="107">
                        <c:v>42232</c:v>
                      </c:pt>
                      <c:pt idx="108">
                        <c:v>42233</c:v>
                      </c:pt>
                      <c:pt idx="109">
                        <c:v>42234</c:v>
                      </c:pt>
                      <c:pt idx="110">
                        <c:v>42235</c:v>
                      </c:pt>
                      <c:pt idx="111">
                        <c:v>42236</c:v>
                      </c:pt>
                      <c:pt idx="112">
                        <c:v>42237</c:v>
                      </c:pt>
                      <c:pt idx="113">
                        <c:v>42238</c:v>
                      </c:pt>
                      <c:pt idx="114">
                        <c:v>42239</c:v>
                      </c:pt>
                      <c:pt idx="115">
                        <c:v>42240</c:v>
                      </c:pt>
                      <c:pt idx="116">
                        <c:v>42241</c:v>
                      </c:pt>
                      <c:pt idx="117">
                        <c:v>42242</c:v>
                      </c:pt>
                      <c:pt idx="118">
                        <c:v>42243</c:v>
                      </c:pt>
                      <c:pt idx="119">
                        <c:v>42244</c:v>
                      </c:pt>
                      <c:pt idx="120">
                        <c:v>42245</c:v>
                      </c:pt>
                      <c:pt idx="121">
                        <c:v>42246</c:v>
                      </c:pt>
                      <c:pt idx="122">
                        <c:v>42247</c:v>
                      </c:pt>
                      <c:pt idx="123">
                        <c:v>42248</c:v>
                      </c:pt>
                      <c:pt idx="124">
                        <c:v>42249</c:v>
                      </c:pt>
                      <c:pt idx="125">
                        <c:v>42250</c:v>
                      </c:pt>
                      <c:pt idx="126">
                        <c:v>42251</c:v>
                      </c:pt>
                      <c:pt idx="127">
                        <c:v>42252</c:v>
                      </c:pt>
                      <c:pt idx="128">
                        <c:v>42253</c:v>
                      </c:pt>
                      <c:pt idx="129">
                        <c:v>42254</c:v>
                      </c:pt>
                      <c:pt idx="130">
                        <c:v>42255</c:v>
                      </c:pt>
                      <c:pt idx="131">
                        <c:v>42256</c:v>
                      </c:pt>
                      <c:pt idx="132">
                        <c:v>42257</c:v>
                      </c:pt>
                      <c:pt idx="133">
                        <c:v>42258</c:v>
                      </c:pt>
                      <c:pt idx="134">
                        <c:v>42259</c:v>
                      </c:pt>
                      <c:pt idx="135">
                        <c:v>42260</c:v>
                      </c:pt>
                      <c:pt idx="136">
                        <c:v>42261</c:v>
                      </c:pt>
                      <c:pt idx="137">
                        <c:v>42262</c:v>
                      </c:pt>
                      <c:pt idx="138">
                        <c:v>42263</c:v>
                      </c:pt>
                      <c:pt idx="139">
                        <c:v>42264</c:v>
                      </c:pt>
                      <c:pt idx="140">
                        <c:v>42265</c:v>
                      </c:pt>
                      <c:pt idx="141">
                        <c:v>42266</c:v>
                      </c:pt>
                      <c:pt idx="142">
                        <c:v>42267</c:v>
                      </c:pt>
                      <c:pt idx="143">
                        <c:v>42268</c:v>
                      </c:pt>
                      <c:pt idx="144">
                        <c:v>42269</c:v>
                      </c:pt>
                      <c:pt idx="145">
                        <c:v>42270</c:v>
                      </c:pt>
                      <c:pt idx="146">
                        <c:v>42271</c:v>
                      </c:pt>
                      <c:pt idx="147">
                        <c:v>42272</c:v>
                      </c:pt>
                      <c:pt idx="148">
                        <c:v>42273</c:v>
                      </c:pt>
                      <c:pt idx="149">
                        <c:v>42274</c:v>
                      </c:pt>
                      <c:pt idx="150">
                        <c:v>42275</c:v>
                      </c:pt>
                      <c:pt idx="151">
                        <c:v>42276</c:v>
                      </c:pt>
                      <c:pt idx="152">
                        <c:v>42277</c:v>
                      </c:pt>
                      <c:pt idx="153">
                        <c:v>42278</c:v>
                      </c:pt>
                      <c:pt idx="154">
                        <c:v>42279</c:v>
                      </c:pt>
                      <c:pt idx="155">
                        <c:v>42280</c:v>
                      </c:pt>
                      <c:pt idx="156">
                        <c:v>42281</c:v>
                      </c:pt>
                      <c:pt idx="157">
                        <c:v>42282</c:v>
                      </c:pt>
                      <c:pt idx="158">
                        <c:v>42283</c:v>
                      </c:pt>
                      <c:pt idx="159">
                        <c:v>42284</c:v>
                      </c:pt>
                      <c:pt idx="160">
                        <c:v>42285</c:v>
                      </c:pt>
                      <c:pt idx="161">
                        <c:v>42286</c:v>
                      </c:pt>
                      <c:pt idx="162">
                        <c:v>42287</c:v>
                      </c:pt>
                      <c:pt idx="163">
                        <c:v>42288</c:v>
                      </c:pt>
                      <c:pt idx="164">
                        <c:v>42289</c:v>
                      </c:pt>
                      <c:pt idx="165">
                        <c:v>42290</c:v>
                      </c:pt>
                      <c:pt idx="166">
                        <c:v>42291</c:v>
                      </c:pt>
                      <c:pt idx="167">
                        <c:v>42292</c:v>
                      </c:pt>
                      <c:pt idx="168">
                        <c:v>42293</c:v>
                      </c:pt>
                      <c:pt idx="169">
                        <c:v>42294</c:v>
                      </c:pt>
                      <c:pt idx="170">
                        <c:v>42295</c:v>
                      </c:pt>
                      <c:pt idx="171">
                        <c:v>42296</c:v>
                      </c:pt>
                      <c:pt idx="172">
                        <c:v>42297</c:v>
                      </c:pt>
                      <c:pt idx="173">
                        <c:v>42298</c:v>
                      </c:pt>
                      <c:pt idx="174">
                        <c:v>42299</c:v>
                      </c:pt>
                      <c:pt idx="175">
                        <c:v>42300</c:v>
                      </c:pt>
                      <c:pt idx="176">
                        <c:v>42301</c:v>
                      </c:pt>
                      <c:pt idx="177">
                        <c:v>42302</c:v>
                      </c:pt>
                      <c:pt idx="178">
                        <c:v>42303</c:v>
                      </c:pt>
                      <c:pt idx="179">
                        <c:v>42304</c:v>
                      </c:pt>
                      <c:pt idx="180">
                        <c:v>42305</c:v>
                      </c:pt>
                      <c:pt idx="181">
                        <c:v>42306</c:v>
                      </c:pt>
                      <c:pt idx="182">
                        <c:v>42307</c:v>
                      </c:pt>
                      <c:pt idx="183">
                        <c:v>42308</c:v>
                      </c:pt>
                      <c:pt idx="184">
                        <c:v>42309</c:v>
                      </c:pt>
                      <c:pt idx="185">
                        <c:v>42310</c:v>
                      </c:pt>
                      <c:pt idx="186">
                        <c:v>42311</c:v>
                      </c:pt>
                      <c:pt idx="187">
                        <c:v>42312</c:v>
                      </c:pt>
                      <c:pt idx="188">
                        <c:v>42313</c:v>
                      </c:pt>
                      <c:pt idx="189">
                        <c:v>42314</c:v>
                      </c:pt>
                      <c:pt idx="190">
                        <c:v>42315</c:v>
                      </c:pt>
                      <c:pt idx="191">
                        <c:v>42316</c:v>
                      </c:pt>
                      <c:pt idx="192">
                        <c:v>42317</c:v>
                      </c:pt>
                      <c:pt idx="193">
                        <c:v>42318</c:v>
                      </c:pt>
                      <c:pt idx="194">
                        <c:v>42349</c:v>
                      </c:pt>
                      <c:pt idx="195">
                        <c:v>42350</c:v>
                      </c:pt>
                      <c:pt idx="196">
                        <c:v>42351</c:v>
                      </c:pt>
                      <c:pt idx="197">
                        <c:v>42352</c:v>
                      </c:pt>
                      <c:pt idx="198">
                        <c:v>42353</c:v>
                      </c:pt>
                      <c:pt idx="199">
                        <c:v>42354</c:v>
                      </c:pt>
                      <c:pt idx="200">
                        <c:v>42355</c:v>
                      </c:pt>
                      <c:pt idx="201">
                        <c:v>42356</c:v>
                      </c:pt>
                      <c:pt idx="202">
                        <c:v>42357</c:v>
                      </c:pt>
                      <c:pt idx="203">
                        <c:v>42358</c:v>
                      </c:pt>
                      <c:pt idx="204">
                        <c:v>42359</c:v>
                      </c:pt>
                      <c:pt idx="205">
                        <c:v>42360</c:v>
                      </c:pt>
                      <c:pt idx="206">
                        <c:v>42361</c:v>
                      </c:pt>
                      <c:pt idx="207">
                        <c:v>42362</c:v>
                      </c:pt>
                      <c:pt idx="208">
                        <c:v>42363</c:v>
                      </c:pt>
                      <c:pt idx="209">
                        <c:v>42364</c:v>
                      </c:pt>
                      <c:pt idx="210">
                        <c:v>42365</c:v>
                      </c:pt>
                      <c:pt idx="211">
                        <c:v>42366</c:v>
                      </c:pt>
                      <c:pt idx="212">
                        <c:v>42367</c:v>
                      </c:pt>
                      <c:pt idx="213">
                        <c:v>42368</c:v>
                      </c:pt>
                      <c:pt idx="214">
                        <c:v>42369</c:v>
                      </c:pt>
                      <c:pt idx="215">
                        <c:v>42370</c:v>
                      </c:pt>
                      <c:pt idx="216">
                        <c:v>42371</c:v>
                      </c:pt>
                      <c:pt idx="217">
                        <c:v>42372</c:v>
                      </c:pt>
                      <c:pt idx="218">
                        <c:v>42373</c:v>
                      </c:pt>
                      <c:pt idx="219">
                        <c:v>42374</c:v>
                      </c:pt>
                      <c:pt idx="220">
                        <c:v>42375</c:v>
                      </c:pt>
                      <c:pt idx="221">
                        <c:v>42376</c:v>
                      </c:pt>
                      <c:pt idx="222">
                        <c:v>42377</c:v>
                      </c:pt>
                      <c:pt idx="223">
                        <c:v>42378</c:v>
                      </c:pt>
                      <c:pt idx="224">
                        <c:v>42379</c:v>
                      </c:pt>
                      <c:pt idx="225">
                        <c:v>42380</c:v>
                      </c:pt>
                      <c:pt idx="226">
                        <c:v>42381</c:v>
                      </c:pt>
                      <c:pt idx="227">
                        <c:v>42382</c:v>
                      </c:pt>
                      <c:pt idx="228">
                        <c:v>42383</c:v>
                      </c:pt>
                      <c:pt idx="229">
                        <c:v>42384</c:v>
                      </c:pt>
                      <c:pt idx="230">
                        <c:v>42385</c:v>
                      </c:pt>
                      <c:pt idx="231">
                        <c:v>42386</c:v>
                      </c:pt>
                      <c:pt idx="232">
                        <c:v>42387</c:v>
                      </c:pt>
                      <c:pt idx="233">
                        <c:v>42388</c:v>
                      </c:pt>
                      <c:pt idx="234">
                        <c:v>42389</c:v>
                      </c:pt>
                      <c:pt idx="235">
                        <c:v>42390</c:v>
                      </c:pt>
                      <c:pt idx="236">
                        <c:v>42391</c:v>
                      </c:pt>
                      <c:pt idx="237">
                        <c:v>42392</c:v>
                      </c:pt>
                      <c:pt idx="238">
                        <c:v>42393</c:v>
                      </c:pt>
                      <c:pt idx="239">
                        <c:v>42394</c:v>
                      </c:pt>
                      <c:pt idx="240">
                        <c:v>42395</c:v>
                      </c:pt>
                      <c:pt idx="241">
                        <c:v>42396</c:v>
                      </c:pt>
                      <c:pt idx="242">
                        <c:v>42397</c:v>
                      </c:pt>
                      <c:pt idx="243">
                        <c:v>42398</c:v>
                      </c:pt>
                      <c:pt idx="244">
                        <c:v>42399</c:v>
                      </c:pt>
                      <c:pt idx="245">
                        <c:v>42400</c:v>
                      </c:pt>
                      <c:pt idx="246">
                        <c:v>42401</c:v>
                      </c:pt>
                      <c:pt idx="247">
                        <c:v>42402</c:v>
                      </c:pt>
                      <c:pt idx="248">
                        <c:v>42403</c:v>
                      </c:pt>
                      <c:pt idx="249">
                        <c:v>42404</c:v>
                      </c:pt>
                      <c:pt idx="250">
                        <c:v>42405</c:v>
                      </c:pt>
                      <c:pt idx="251">
                        <c:v>42406</c:v>
                      </c:pt>
                      <c:pt idx="252">
                        <c:v>42407</c:v>
                      </c:pt>
                      <c:pt idx="253">
                        <c:v>42408</c:v>
                      </c:pt>
                      <c:pt idx="254">
                        <c:v>42409</c:v>
                      </c:pt>
                      <c:pt idx="255">
                        <c:v>42410</c:v>
                      </c:pt>
                      <c:pt idx="256">
                        <c:v>42411</c:v>
                      </c:pt>
                      <c:pt idx="257">
                        <c:v>42412</c:v>
                      </c:pt>
                      <c:pt idx="258">
                        <c:v>42413</c:v>
                      </c:pt>
                      <c:pt idx="259">
                        <c:v>42414</c:v>
                      </c:pt>
                      <c:pt idx="260">
                        <c:v>42415</c:v>
                      </c:pt>
                      <c:pt idx="261">
                        <c:v>42416</c:v>
                      </c:pt>
                      <c:pt idx="262">
                        <c:v>42417</c:v>
                      </c:pt>
                      <c:pt idx="263">
                        <c:v>42418</c:v>
                      </c:pt>
                      <c:pt idx="264">
                        <c:v>42419</c:v>
                      </c:pt>
                      <c:pt idx="265">
                        <c:v>42420</c:v>
                      </c:pt>
                      <c:pt idx="266">
                        <c:v>42421</c:v>
                      </c:pt>
                      <c:pt idx="267">
                        <c:v>42422</c:v>
                      </c:pt>
                      <c:pt idx="268">
                        <c:v>42423</c:v>
                      </c:pt>
                      <c:pt idx="269">
                        <c:v>42424</c:v>
                      </c:pt>
                      <c:pt idx="270">
                        <c:v>42425</c:v>
                      </c:pt>
                      <c:pt idx="271">
                        <c:v>42426</c:v>
                      </c:pt>
                      <c:pt idx="272">
                        <c:v>42427</c:v>
                      </c:pt>
                      <c:pt idx="273">
                        <c:v>42428</c:v>
                      </c:pt>
                      <c:pt idx="274">
                        <c:v>42429</c:v>
                      </c:pt>
                      <c:pt idx="275">
                        <c:v>42430</c:v>
                      </c:pt>
                      <c:pt idx="276">
                        <c:v>42431</c:v>
                      </c:pt>
                      <c:pt idx="277">
                        <c:v>42432</c:v>
                      </c:pt>
                      <c:pt idx="278">
                        <c:v>42433</c:v>
                      </c:pt>
                      <c:pt idx="279">
                        <c:v>42434</c:v>
                      </c:pt>
                      <c:pt idx="280">
                        <c:v>42435</c:v>
                      </c:pt>
                      <c:pt idx="281">
                        <c:v>42436</c:v>
                      </c:pt>
                      <c:pt idx="282">
                        <c:v>42437</c:v>
                      </c:pt>
                      <c:pt idx="283">
                        <c:v>42438</c:v>
                      </c:pt>
                      <c:pt idx="284">
                        <c:v>42439</c:v>
                      </c:pt>
                      <c:pt idx="285">
                        <c:v>42440</c:v>
                      </c:pt>
                      <c:pt idx="286">
                        <c:v>42441</c:v>
                      </c:pt>
                      <c:pt idx="287">
                        <c:v>42442</c:v>
                      </c:pt>
                      <c:pt idx="288">
                        <c:v>42443</c:v>
                      </c:pt>
                      <c:pt idx="289">
                        <c:v>42444</c:v>
                      </c:pt>
                      <c:pt idx="290">
                        <c:v>42445</c:v>
                      </c:pt>
                      <c:pt idx="291">
                        <c:v>42446</c:v>
                      </c:pt>
                      <c:pt idx="292">
                        <c:v>42447</c:v>
                      </c:pt>
                      <c:pt idx="293">
                        <c:v>42448</c:v>
                      </c:pt>
                      <c:pt idx="294">
                        <c:v>42449</c:v>
                      </c:pt>
                      <c:pt idx="295">
                        <c:v>42450</c:v>
                      </c:pt>
                      <c:pt idx="296">
                        <c:v>42451</c:v>
                      </c:pt>
                      <c:pt idx="297">
                        <c:v>42452</c:v>
                      </c:pt>
                      <c:pt idx="298">
                        <c:v>42453</c:v>
                      </c:pt>
                      <c:pt idx="299">
                        <c:v>42454</c:v>
                      </c:pt>
                      <c:pt idx="300">
                        <c:v>42455</c:v>
                      </c:pt>
                      <c:pt idx="301">
                        <c:v>42456</c:v>
                      </c:pt>
                      <c:pt idx="302">
                        <c:v>42457</c:v>
                      </c:pt>
                      <c:pt idx="303">
                        <c:v>42458</c:v>
                      </c:pt>
                      <c:pt idx="304">
                        <c:v>42459</c:v>
                      </c:pt>
                      <c:pt idx="305">
                        <c:v>42460</c:v>
                      </c:pt>
                      <c:pt idx="306">
                        <c:v>42461</c:v>
                      </c:pt>
                      <c:pt idx="307">
                        <c:v>42462</c:v>
                      </c:pt>
                      <c:pt idx="308">
                        <c:v>42463</c:v>
                      </c:pt>
                      <c:pt idx="309">
                        <c:v>42464</c:v>
                      </c:pt>
                      <c:pt idx="310">
                        <c:v>42465</c:v>
                      </c:pt>
                      <c:pt idx="311">
                        <c:v>42466</c:v>
                      </c:pt>
                      <c:pt idx="312">
                        <c:v>42467</c:v>
                      </c:pt>
                      <c:pt idx="313">
                        <c:v>42468</c:v>
                      </c:pt>
                      <c:pt idx="314">
                        <c:v>42469</c:v>
                      </c:pt>
                      <c:pt idx="315">
                        <c:v>42470</c:v>
                      </c:pt>
                      <c:pt idx="316">
                        <c:v>42471</c:v>
                      </c:pt>
                      <c:pt idx="317">
                        <c:v>42472</c:v>
                      </c:pt>
                      <c:pt idx="318">
                        <c:v>42473</c:v>
                      </c:pt>
                      <c:pt idx="319">
                        <c:v>42474</c:v>
                      </c:pt>
                      <c:pt idx="320">
                        <c:v>42475</c:v>
                      </c:pt>
                      <c:pt idx="321">
                        <c:v>42476</c:v>
                      </c:pt>
                      <c:pt idx="322">
                        <c:v>42477</c:v>
                      </c:pt>
                      <c:pt idx="323">
                        <c:v>42478</c:v>
                      </c:pt>
                      <c:pt idx="324">
                        <c:v>42479</c:v>
                      </c:pt>
                      <c:pt idx="325">
                        <c:v>42480</c:v>
                      </c:pt>
                      <c:pt idx="326">
                        <c:v>42481</c:v>
                      </c:pt>
                      <c:pt idx="327">
                        <c:v>42482</c:v>
                      </c:pt>
                      <c:pt idx="328">
                        <c:v>42483</c:v>
                      </c:pt>
                      <c:pt idx="329">
                        <c:v>42484</c:v>
                      </c:pt>
                      <c:pt idx="330">
                        <c:v>42485</c:v>
                      </c:pt>
                      <c:pt idx="331">
                        <c:v>42486</c:v>
                      </c:pt>
                      <c:pt idx="332">
                        <c:v>42487</c:v>
                      </c:pt>
                      <c:pt idx="333">
                        <c:v>42488</c:v>
                      </c:pt>
                      <c:pt idx="334">
                        <c:v>42489</c:v>
                      </c:pt>
                      <c:pt idx="335">
                        <c:v>42490</c:v>
                      </c:pt>
                      <c:pt idx="336">
                        <c:v>42491</c:v>
                      </c:pt>
                      <c:pt idx="337">
                        <c:v>42492</c:v>
                      </c:pt>
                      <c:pt idx="338">
                        <c:v>42493</c:v>
                      </c:pt>
                      <c:pt idx="339">
                        <c:v>42494</c:v>
                      </c:pt>
                      <c:pt idx="340">
                        <c:v>42495</c:v>
                      </c:pt>
                      <c:pt idx="341">
                        <c:v>42496</c:v>
                      </c:pt>
                      <c:pt idx="342">
                        <c:v>42497</c:v>
                      </c:pt>
                      <c:pt idx="343">
                        <c:v>42498</c:v>
                      </c:pt>
                      <c:pt idx="344">
                        <c:v>42499</c:v>
                      </c:pt>
                      <c:pt idx="345">
                        <c:v>42500</c:v>
                      </c:pt>
                      <c:pt idx="346">
                        <c:v>42501</c:v>
                      </c:pt>
                      <c:pt idx="347">
                        <c:v>42502</c:v>
                      </c:pt>
                      <c:pt idx="348">
                        <c:v>42503</c:v>
                      </c:pt>
                      <c:pt idx="349">
                        <c:v>42504</c:v>
                      </c:pt>
                      <c:pt idx="350">
                        <c:v>42505</c:v>
                      </c:pt>
                      <c:pt idx="351">
                        <c:v>42506</c:v>
                      </c:pt>
                      <c:pt idx="352">
                        <c:v>42507</c:v>
                      </c:pt>
                      <c:pt idx="353">
                        <c:v>42508</c:v>
                      </c:pt>
                      <c:pt idx="354">
                        <c:v>42509</c:v>
                      </c:pt>
                      <c:pt idx="355">
                        <c:v>42510</c:v>
                      </c:pt>
                      <c:pt idx="356">
                        <c:v>42511</c:v>
                      </c:pt>
                      <c:pt idx="357">
                        <c:v>42512</c:v>
                      </c:pt>
                      <c:pt idx="358">
                        <c:v>42513</c:v>
                      </c:pt>
                      <c:pt idx="359">
                        <c:v>42514</c:v>
                      </c:pt>
                      <c:pt idx="360">
                        <c:v>42515</c:v>
                      </c:pt>
                      <c:pt idx="361">
                        <c:v>42516</c:v>
                      </c:pt>
                      <c:pt idx="362">
                        <c:v>42517</c:v>
                      </c:pt>
                      <c:pt idx="363">
                        <c:v>42518</c:v>
                      </c:pt>
                      <c:pt idx="364">
                        <c:v>42519</c:v>
                      </c:pt>
                      <c:pt idx="365">
                        <c:v>42520</c:v>
                      </c:pt>
                      <c:pt idx="366">
                        <c:v>42521</c:v>
                      </c:pt>
                      <c:pt idx="367">
                        <c:v>42522</c:v>
                      </c:pt>
                      <c:pt idx="368">
                        <c:v>42523</c:v>
                      </c:pt>
                      <c:pt idx="369">
                        <c:v>42524</c:v>
                      </c:pt>
                      <c:pt idx="370">
                        <c:v>42525</c:v>
                      </c:pt>
                      <c:pt idx="371">
                        <c:v>42526</c:v>
                      </c:pt>
                      <c:pt idx="372">
                        <c:v>42527</c:v>
                      </c:pt>
                      <c:pt idx="373">
                        <c:v>42528</c:v>
                      </c:pt>
                      <c:pt idx="374">
                        <c:v>42529</c:v>
                      </c:pt>
                      <c:pt idx="375">
                        <c:v>42530</c:v>
                      </c:pt>
                      <c:pt idx="376">
                        <c:v>42531</c:v>
                      </c:pt>
                      <c:pt idx="377">
                        <c:v>42532</c:v>
                      </c:pt>
                      <c:pt idx="378">
                        <c:v>42533</c:v>
                      </c:pt>
                      <c:pt idx="379">
                        <c:v>42534</c:v>
                      </c:pt>
                      <c:pt idx="380">
                        <c:v>42535</c:v>
                      </c:pt>
                      <c:pt idx="381">
                        <c:v>42536</c:v>
                      </c:pt>
                      <c:pt idx="382">
                        <c:v>42537</c:v>
                      </c:pt>
                      <c:pt idx="383">
                        <c:v>42538</c:v>
                      </c:pt>
                      <c:pt idx="384">
                        <c:v>42539</c:v>
                      </c:pt>
                      <c:pt idx="385">
                        <c:v>42540</c:v>
                      </c:pt>
                      <c:pt idx="386">
                        <c:v>42541</c:v>
                      </c:pt>
                      <c:pt idx="387">
                        <c:v>42542</c:v>
                      </c:pt>
                      <c:pt idx="388">
                        <c:v>42543</c:v>
                      </c:pt>
                      <c:pt idx="389">
                        <c:v>42544</c:v>
                      </c:pt>
                      <c:pt idx="390">
                        <c:v>42545</c:v>
                      </c:pt>
                      <c:pt idx="391">
                        <c:v>42546</c:v>
                      </c:pt>
                      <c:pt idx="392">
                        <c:v>42547</c:v>
                      </c:pt>
                      <c:pt idx="393">
                        <c:v>42548</c:v>
                      </c:pt>
                      <c:pt idx="394">
                        <c:v>42549</c:v>
                      </c:pt>
                      <c:pt idx="395">
                        <c:v>42550</c:v>
                      </c:pt>
                      <c:pt idx="396">
                        <c:v>42551</c:v>
                      </c:pt>
                      <c:pt idx="397">
                        <c:v>42552</c:v>
                      </c:pt>
                      <c:pt idx="398">
                        <c:v>42553</c:v>
                      </c:pt>
                      <c:pt idx="399">
                        <c:v>42554</c:v>
                      </c:pt>
                      <c:pt idx="400">
                        <c:v>42555</c:v>
                      </c:pt>
                      <c:pt idx="401">
                        <c:v>42556</c:v>
                      </c:pt>
                      <c:pt idx="402">
                        <c:v>42557</c:v>
                      </c:pt>
                      <c:pt idx="403">
                        <c:v>42558</c:v>
                      </c:pt>
                      <c:pt idx="404">
                        <c:v>42559</c:v>
                      </c:pt>
                      <c:pt idx="405">
                        <c:v>42560</c:v>
                      </c:pt>
                      <c:pt idx="406">
                        <c:v>42561</c:v>
                      </c:pt>
                      <c:pt idx="407">
                        <c:v>42562</c:v>
                      </c:pt>
                      <c:pt idx="408">
                        <c:v>42563</c:v>
                      </c:pt>
                      <c:pt idx="409">
                        <c:v>42564</c:v>
                      </c:pt>
                      <c:pt idx="410">
                        <c:v>42565</c:v>
                      </c:pt>
                      <c:pt idx="411">
                        <c:v>42566</c:v>
                      </c:pt>
                      <c:pt idx="412">
                        <c:v>42567</c:v>
                      </c:pt>
                      <c:pt idx="413">
                        <c:v>42568</c:v>
                      </c:pt>
                      <c:pt idx="414">
                        <c:v>42569</c:v>
                      </c:pt>
                      <c:pt idx="415">
                        <c:v>42570</c:v>
                      </c:pt>
                      <c:pt idx="416">
                        <c:v>42571</c:v>
                      </c:pt>
                      <c:pt idx="417">
                        <c:v>42572</c:v>
                      </c:pt>
                      <c:pt idx="418">
                        <c:v>42573</c:v>
                      </c:pt>
                      <c:pt idx="419">
                        <c:v>42574</c:v>
                      </c:pt>
                      <c:pt idx="420">
                        <c:v>42575</c:v>
                      </c:pt>
                      <c:pt idx="421">
                        <c:v>42576</c:v>
                      </c:pt>
                      <c:pt idx="422">
                        <c:v>42577</c:v>
                      </c:pt>
                      <c:pt idx="423">
                        <c:v>42578</c:v>
                      </c:pt>
                      <c:pt idx="424">
                        <c:v>42579</c:v>
                      </c:pt>
                      <c:pt idx="425">
                        <c:v>42580</c:v>
                      </c:pt>
                      <c:pt idx="426">
                        <c:v>42581</c:v>
                      </c:pt>
                      <c:pt idx="427">
                        <c:v>42582</c:v>
                      </c:pt>
                      <c:pt idx="428">
                        <c:v>42583</c:v>
                      </c:pt>
                      <c:pt idx="429">
                        <c:v>42584</c:v>
                      </c:pt>
                      <c:pt idx="430">
                        <c:v>42585</c:v>
                      </c:pt>
                      <c:pt idx="431">
                        <c:v>42586</c:v>
                      </c:pt>
                      <c:pt idx="432">
                        <c:v>42587</c:v>
                      </c:pt>
                      <c:pt idx="433">
                        <c:v>42588</c:v>
                      </c:pt>
                      <c:pt idx="434">
                        <c:v>42589</c:v>
                      </c:pt>
                      <c:pt idx="435">
                        <c:v>42590</c:v>
                      </c:pt>
                      <c:pt idx="436">
                        <c:v>42591</c:v>
                      </c:pt>
                      <c:pt idx="437">
                        <c:v>42592</c:v>
                      </c:pt>
                      <c:pt idx="438">
                        <c:v>42593</c:v>
                      </c:pt>
                      <c:pt idx="439">
                        <c:v>42594</c:v>
                      </c:pt>
                      <c:pt idx="440">
                        <c:v>42595</c:v>
                      </c:pt>
                      <c:pt idx="441">
                        <c:v>42596</c:v>
                      </c:pt>
                      <c:pt idx="442">
                        <c:v>42597</c:v>
                      </c:pt>
                      <c:pt idx="443">
                        <c:v>42598</c:v>
                      </c:pt>
                      <c:pt idx="444">
                        <c:v>42599</c:v>
                      </c:pt>
                      <c:pt idx="445">
                        <c:v>42600</c:v>
                      </c:pt>
                      <c:pt idx="446">
                        <c:v>42601</c:v>
                      </c:pt>
                      <c:pt idx="447">
                        <c:v>42602</c:v>
                      </c:pt>
                      <c:pt idx="448">
                        <c:v>42603</c:v>
                      </c:pt>
                      <c:pt idx="449">
                        <c:v>42604</c:v>
                      </c:pt>
                      <c:pt idx="450">
                        <c:v>42605</c:v>
                      </c:pt>
                      <c:pt idx="451">
                        <c:v>42606</c:v>
                      </c:pt>
                      <c:pt idx="452">
                        <c:v>42607</c:v>
                      </c:pt>
                      <c:pt idx="453">
                        <c:v>42608</c:v>
                      </c:pt>
                      <c:pt idx="454">
                        <c:v>42609</c:v>
                      </c:pt>
                      <c:pt idx="455">
                        <c:v>42610</c:v>
                      </c:pt>
                      <c:pt idx="456">
                        <c:v>42611</c:v>
                      </c:pt>
                      <c:pt idx="457">
                        <c:v>42612</c:v>
                      </c:pt>
                      <c:pt idx="458">
                        <c:v>42613</c:v>
                      </c:pt>
                      <c:pt idx="459">
                        <c:v>42614</c:v>
                      </c:pt>
                      <c:pt idx="460">
                        <c:v>42615</c:v>
                      </c:pt>
                      <c:pt idx="461">
                        <c:v>42616</c:v>
                      </c:pt>
                      <c:pt idx="462">
                        <c:v>42617</c:v>
                      </c:pt>
                      <c:pt idx="463">
                        <c:v>42618</c:v>
                      </c:pt>
                      <c:pt idx="464">
                        <c:v>42619</c:v>
                      </c:pt>
                      <c:pt idx="465">
                        <c:v>42620</c:v>
                      </c:pt>
                      <c:pt idx="466">
                        <c:v>42621</c:v>
                      </c:pt>
                      <c:pt idx="467">
                        <c:v>42622</c:v>
                      </c:pt>
                      <c:pt idx="468">
                        <c:v>42623</c:v>
                      </c:pt>
                      <c:pt idx="469">
                        <c:v>42624</c:v>
                      </c:pt>
                      <c:pt idx="470">
                        <c:v>42625</c:v>
                      </c:pt>
                      <c:pt idx="471">
                        <c:v>42626</c:v>
                      </c:pt>
                      <c:pt idx="472">
                        <c:v>42627</c:v>
                      </c:pt>
                      <c:pt idx="473">
                        <c:v>42628</c:v>
                      </c:pt>
                      <c:pt idx="474">
                        <c:v>42629</c:v>
                      </c:pt>
                      <c:pt idx="475">
                        <c:v>42630</c:v>
                      </c:pt>
                      <c:pt idx="476">
                        <c:v>42631</c:v>
                      </c:pt>
                      <c:pt idx="477">
                        <c:v>42632</c:v>
                      </c:pt>
                      <c:pt idx="478">
                        <c:v>42633</c:v>
                      </c:pt>
                      <c:pt idx="479">
                        <c:v>42634</c:v>
                      </c:pt>
                      <c:pt idx="480">
                        <c:v>42635</c:v>
                      </c:pt>
                      <c:pt idx="481">
                        <c:v>42636</c:v>
                      </c:pt>
                      <c:pt idx="482">
                        <c:v>42637</c:v>
                      </c:pt>
                      <c:pt idx="483">
                        <c:v>42638</c:v>
                      </c:pt>
                      <c:pt idx="484">
                        <c:v>42639</c:v>
                      </c:pt>
                      <c:pt idx="485">
                        <c:v>42640</c:v>
                      </c:pt>
                      <c:pt idx="486">
                        <c:v>42641</c:v>
                      </c:pt>
                      <c:pt idx="487">
                        <c:v>42642</c:v>
                      </c:pt>
                      <c:pt idx="488">
                        <c:v>42643</c:v>
                      </c:pt>
                      <c:pt idx="489">
                        <c:v>42644</c:v>
                      </c:pt>
                      <c:pt idx="490">
                        <c:v>42645</c:v>
                      </c:pt>
                      <c:pt idx="491">
                        <c:v>42646</c:v>
                      </c:pt>
                      <c:pt idx="492">
                        <c:v>42647</c:v>
                      </c:pt>
                      <c:pt idx="493">
                        <c:v>42648</c:v>
                      </c:pt>
                      <c:pt idx="494">
                        <c:v>42649</c:v>
                      </c:pt>
                      <c:pt idx="495">
                        <c:v>42650</c:v>
                      </c:pt>
                      <c:pt idx="496">
                        <c:v>42651</c:v>
                      </c:pt>
                      <c:pt idx="497">
                        <c:v>42652</c:v>
                      </c:pt>
                      <c:pt idx="498">
                        <c:v>42653</c:v>
                      </c:pt>
                      <c:pt idx="499">
                        <c:v>42654</c:v>
                      </c:pt>
                      <c:pt idx="500">
                        <c:v>42655</c:v>
                      </c:pt>
                      <c:pt idx="501">
                        <c:v>42656</c:v>
                      </c:pt>
                      <c:pt idx="502">
                        <c:v>42657</c:v>
                      </c:pt>
                      <c:pt idx="503">
                        <c:v>42658</c:v>
                      </c:pt>
                      <c:pt idx="504">
                        <c:v>42659</c:v>
                      </c:pt>
                      <c:pt idx="505">
                        <c:v>42660</c:v>
                      </c:pt>
                      <c:pt idx="506">
                        <c:v>42661</c:v>
                      </c:pt>
                      <c:pt idx="507">
                        <c:v>42662</c:v>
                      </c:pt>
                      <c:pt idx="508">
                        <c:v>42663</c:v>
                      </c:pt>
                      <c:pt idx="509">
                        <c:v>42664</c:v>
                      </c:pt>
                      <c:pt idx="510">
                        <c:v>42665</c:v>
                      </c:pt>
                      <c:pt idx="511">
                        <c:v>42666</c:v>
                      </c:pt>
                      <c:pt idx="512">
                        <c:v>42667</c:v>
                      </c:pt>
                      <c:pt idx="513">
                        <c:v>42668</c:v>
                      </c:pt>
                      <c:pt idx="514">
                        <c:v>42669</c:v>
                      </c:pt>
                      <c:pt idx="515">
                        <c:v>42670</c:v>
                      </c:pt>
                      <c:pt idx="516">
                        <c:v>42671</c:v>
                      </c:pt>
                      <c:pt idx="517">
                        <c:v>42672</c:v>
                      </c:pt>
                      <c:pt idx="518">
                        <c:v>42673</c:v>
                      </c:pt>
                      <c:pt idx="519">
                        <c:v>42674</c:v>
                      </c:pt>
                      <c:pt idx="520">
                        <c:v>42675</c:v>
                      </c:pt>
                      <c:pt idx="521">
                        <c:v>42676</c:v>
                      </c:pt>
                      <c:pt idx="522">
                        <c:v>42677</c:v>
                      </c:pt>
                      <c:pt idx="523">
                        <c:v>42678</c:v>
                      </c:pt>
                      <c:pt idx="524">
                        <c:v>42679</c:v>
                      </c:pt>
                      <c:pt idx="525">
                        <c:v>42680</c:v>
                      </c:pt>
                      <c:pt idx="526">
                        <c:v>42681</c:v>
                      </c:pt>
                      <c:pt idx="527">
                        <c:v>42682</c:v>
                      </c:pt>
                      <c:pt idx="528">
                        <c:v>42683</c:v>
                      </c:pt>
                      <c:pt idx="529">
                        <c:v>42684</c:v>
                      </c:pt>
                      <c:pt idx="530">
                        <c:v>42685</c:v>
                      </c:pt>
                      <c:pt idx="531">
                        <c:v>42686</c:v>
                      </c:pt>
                      <c:pt idx="532">
                        <c:v>42687</c:v>
                      </c:pt>
                      <c:pt idx="533">
                        <c:v>42688</c:v>
                      </c:pt>
                      <c:pt idx="534">
                        <c:v>42689</c:v>
                      </c:pt>
                      <c:pt idx="535">
                        <c:v>42690</c:v>
                      </c:pt>
                      <c:pt idx="536">
                        <c:v>42691</c:v>
                      </c:pt>
                      <c:pt idx="537">
                        <c:v>42692</c:v>
                      </c:pt>
                      <c:pt idx="538">
                        <c:v>42693</c:v>
                      </c:pt>
                      <c:pt idx="539">
                        <c:v>42694</c:v>
                      </c:pt>
                      <c:pt idx="540">
                        <c:v>42695</c:v>
                      </c:pt>
                      <c:pt idx="541">
                        <c:v>42696</c:v>
                      </c:pt>
                      <c:pt idx="542">
                        <c:v>42697</c:v>
                      </c:pt>
                      <c:pt idx="543">
                        <c:v>42698</c:v>
                      </c:pt>
                      <c:pt idx="544">
                        <c:v>42699</c:v>
                      </c:pt>
                      <c:pt idx="545">
                        <c:v>42700</c:v>
                      </c:pt>
                      <c:pt idx="546">
                        <c:v>42701</c:v>
                      </c:pt>
                      <c:pt idx="547">
                        <c:v>42702</c:v>
                      </c:pt>
                      <c:pt idx="548">
                        <c:v>42703</c:v>
                      </c:pt>
                      <c:pt idx="549">
                        <c:v>42704</c:v>
                      </c:pt>
                      <c:pt idx="550">
                        <c:v>42705</c:v>
                      </c:pt>
                      <c:pt idx="551">
                        <c:v>42706</c:v>
                      </c:pt>
                      <c:pt idx="552">
                        <c:v>42707</c:v>
                      </c:pt>
                      <c:pt idx="553">
                        <c:v>42708</c:v>
                      </c:pt>
                      <c:pt idx="554">
                        <c:v>42709</c:v>
                      </c:pt>
                      <c:pt idx="555">
                        <c:v>42710</c:v>
                      </c:pt>
                      <c:pt idx="556">
                        <c:v>42711</c:v>
                      </c:pt>
                      <c:pt idx="557">
                        <c:v>42712</c:v>
                      </c:pt>
                      <c:pt idx="558">
                        <c:v>42713</c:v>
                      </c:pt>
                      <c:pt idx="559">
                        <c:v>42714</c:v>
                      </c:pt>
                      <c:pt idx="560">
                        <c:v>42715</c:v>
                      </c:pt>
                      <c:pt idx="561">
                        <c:v>42716</c:v>
                      </c:pt>
                      <c:pt idx="562">
                        <c:v>42717</c:v>
                      </c:pt>
                      <c:pt idx="563">
                        <c:v>42718</c:v>
                      </c:pt>
                      <c:pt idx="564">
                        <c:v>42719</c:v>
                      </c:pt>
                      <c:pt idx="565">
                        <c:v>42720</c:v>
                      </c:pt>
                      <c:pt idx="566">
                        <c:v>42721</c:v>
                      </c:pt>
                      <c:pt idx="567">
                        <c:v>42722</c:v>
                      </c:pt>
                      <c:pt idx="568">
                        <c:v>42723</c:v>
                      </c:pt>
                      <c:pt idx="569">
                        <c:v>42724</c:v>
                      </c:pt>
                      <c:pt idx="570">
                        <c:v>42725</c:v>
                      </c:pt>
                      <c:pt idx="571">
                        <c:v>42726</c:v>
                      </c:pt>
                      <c:pt idx="572">
                        <c:v>42727</c:v>
                      </c:pt>
                      <c:pt idx="573">
                        <c:v>42728</c:v>
                      </c:pt>
                      <c:pt idx="574">
                        <c:v>42729</c:v>
                      </c:pt>
                      <c:pt idx="575">
                        <c:v>42730</c:v>
                      </c:pt>
                      <c:pt idx="576">
                        <c:v>42731</c:v>
                      </c:pt>
                      <c:pt idx="577">
                        <c:v>42732</c:v>
                      </c:pt>
                      <c:pt idx="578">
                        <c:v>42733</c:v>
                      </c:pt>
                      <c:pt idx="579">
                        <c:v>42734</c:v>
                      </c:pt>
                      <c:pt idx="580">
                        <c:v>42735</c:v>
                      </c:pt>
                      <c:pt idx="581">
                        <c:v>42736</c:v>
                      </c:pt>
                      <c:pt idx="582">
                        <c:v>42737</c:v>
                      </c:pt>
                      <c:pt idx="583">
                        <c:v>42738</c:v>
                      </c:pt>
                      <c:pt idx="584">
                        <c:v>42739</c:v>
                      </c:pt>
                      <c:pt idx="585">
                        <c:v>42740</c:v>
                      </c:pt>
                      <c:pt idx="586">
                        <c:v>42741</c:v>
                      </c:pt>
                      <c:pt idx="587">
                        <c:v>42742</c:v>
                      </c:pt>
                      <c:pt idx="588">
                        <c:v>42743</c:v>
                      </c:pt>
                      <c:pt idx="589">
                        <c:v>42744</c:v>
                      </c:pt>
                      <c:pt idx="590">
                        <c:v>42745</c:v>
                      </c:pt>
                      <c:pt idx="591">
                        <c:v>42746</c:v>
                      </c:pt>
                      <c:pt idx="592">
                        <c:v>42747</c:v>
                      </c:pt>
                      <c:pt idx="593">
                        <c:v>42748</c:v>
                      </c:pt>
                      <c:pt idx="594">
                        <c:v>42749</c:v>
                      </c:pt>
                      <c:pt idx="595">
                        <c:v>42750</c:v>
                      </c:pt>
                      <c:pt idx="596">
                        <c:v>42751</c:v>
                      </c:pt>
                      <c:pt idx="597">
                        <c:v>42752</c:v>
                      </c:pt>
                      <c:pt idx="598">
                        <c:v>42753</c:v>
                      </c:pt>
                      <c:pt idx="599">
                        <c:v>42754</c:v>
                      </c:pt>
                      <c:pt idx="600">
                        <c:v>42755</c:v>
                      </c:pt>
                      <c:pt idx="601">
                        <c:v>42756</c:v>
                      </c:pt>
                      <c:pt idx="602">
                        <c:v>42757</c:v>
                      </c:pt>
                      <c:pt idx="603">
                        <c:v>42758</c:v>
                      </c:pt>
                      <c:pt idx="604">
                        <c:v>42759</c:v>
                      </c:pt>
                      <c:pt idx="605">
                        <c:v>42760</c:v>
                      </c:pt>
                      <c:pt idx="606">
                        <c:v>42761</c:v>
                      </c:pt>
                      <c:pt idx="607">
                        <c:v>42762</c:v>
                      </c:pt>
                      <c:pt idx="608">
                        <c:v>42763</c:v>
                      </c:pt>
                      <c:pt idx="609">
                        <c:v>42764</c:v>
                      </c:pt>
                      <c:pt idx="610">
                        <c:v>42765</c:v>
                      </c:pt>
                      <c:pt idx="611">
                        <c:v>42766</c:v>
                      </c:pt>
                      <c:pt idx="612">
                        <c:v>42767</c:v>
                      </c:pt>
                      <c:pt idx="613">
                        <c:v>42768</c:v>
                      </c:pt>
                      <c:pt idx="614">
                        <c:v>42769</c:v>
                      </c:pt>
                      <c:pt idx="615">
                        <c:v>42770</c:v>
                      </c:pt>
                      <c:pt idx="616">
                        <c:v>42771</c:v>
                      </c:pt>
                      <c:pt idx="617">
                        <c:v>42772</c:v>
                      </c:pt>
                      <c:pt idx="618">
                        <c:v>42773</c:v>
                      </c:pt>
                      <c:pt idx="619">
                        <c:v>42774</c:v>
                      </c:pt>
                      <c:pt idx="620">
                        <c:v>42775</c:v>
                      </c:pt>
                      <c:pt idx="621">
                        <c:v>42776</c:v>
                      </c:pt>
                      <c:pt idx="622">
                        <c:v>42777</c:v>
                      </c:pt>
                      <c:pt idx="623">
                        <c:v>42778</c:v>
                      </c:pt>
                      <c:pt idx="624">
                        <c:v>42779</c:v>
                      </c:pt>
                      <c:pt idx="625">
                        <c:v>42780</c:v>
                      </c:pt>
                      <c:pt idx="626">
                        <c:v>42781</c:v>
                      </c:pt>
                      <c:pt idx="627">
                        <c:v>42782</c:v>
                      </c:pt>
                      <c:pt idx="628">
                        <c:v>42783</c:v>
                      </c:pt>
                      <c:pt idx="629">
                        <c:v>42784</c:v>
                      </c:pt>
                      <c:pt idx="630">
                        <c:v>42785</c:v>
                      </c:pt>
                      <c:pt idx="631">
                        <c:v>42786</c:v>
                      </c:pt>
                      <c:pt idx="632">
                        <c:v>42787</c:v>
                      </c:pt>
                      <c:pt idx="633">
                        <c:v>42788</c:v>
                      </c:pt>
                      <c:pt idx="634">
                        <c:v>42789</c:v>
                      </c:pt>
                      <c:pt idx="635">
                        <c:v>42790</c:v>
                      </c:pt>
                      <c:pt idx="636">
                        <c:v>42791</c:v>
                      </c:pt>
                      <c:pt idx="637">
                        <c:v>42792</c:v>
                      </c:pt>
                      <c:pt idx="638">
                        <c:v>42793</c:v>
                      </c:pt>
                      <c:pt idx="639">
                        <c:v>42794</c:v>
                      </c:pt>
                      <c:pt idx="640">
                        <c:v>42795</c:v>
                      </c:pt>
                      <c:pt idx="641">
                        <c:v>42796</c:v>
                      </c:pt>
                      <c:pt idx="642">
                        <c:v>42797</c:v>
                      </c:pt>
                      <c:pt idx="643">
                        <c:v>42798</c:v>
                      </c:pt>
                      <c:pt idx="644">
                        <c:v>42799</c:v>
                      </c:pt>
                      <c:pt idx="645">
                        <c:v>42800</c:v>
                      </c:pt>
                      <c:pt idx="646">
                        <c:v>42801</c:v>
                      </c:pt>
                      <c:pt idx="647">
                        <c:v>42802</c:v>
                      </c:pt>
                      <c:pt idx="648">
                        <c:v>42803</c:v>
                      </c:pt>
                      <c:pt idx="649">
                        <c:v>42804</c:v>
                      </c:pt>
                      <c:pt idx="650">
                        <c:v>42805</c:v>
                      </c:pt>
                      <c:pt idx="651">
                        <c:v>42806</c:v>
                      </c:pt>
                      <c:pt idx="652">
                        <c:v>42807</c:v>
                      </c:pt>
                      <c:pt idx="653">
                        <c:v>42808</c:v>
                      </c:pt>
                      <c:pt idx="654">
                        <c:v>42809</c:v>
                      </c:pt>
                      <c:pt idx="655">
                        <c:v>42810</c:v>
                      </c:pt>
                      <c:pt idx="656">
                        <c:v>42811</c:v>
                      </c:pt>
                      <c:pt idx="657">
                        <c:v>42812</c:v>
                      </c:pt>
                      <c:pt idx="658">
                        <c:v>42813</c:v>
                      </c:pt>
                      <c:pt idx="659">
                        <c:v>42814</c:v>
                      </c:pt>
                      <c:pt idx="660">
                        <c:v>42815</c:v>
                      </c:pt>
                      <c:pt idx="661">
                        <c:v>42816</c:v>
                      </c:pt>
                      <c:pt idx="662">
                        <c:v>42817</c:v>
                      </c:pt>
                      <c:pt idx="663">
                        <c:v>42818</c:v>
                      </c:pt>
                      <c:pt idx="664">
                        <c:v>42819</c:v>
                      </c:pt>
                      <c:pt idx="665">
                        <c:v>42820</c:v>
                      </c:pt>
                      <c:pt idx="666">
                        <c:v>42821</c:v>
                      </c:pt>
                      <c:pt idx="667">
                        <c:v>42822</c:v>
                      </c:pt>
                      <c:pt idx="668">
                        <c:v>42823</c:v>
                      </c:pt>
                      <c:pt idx="669">
                        <c:v>42824</c:v>
                      </c:pt>
                      <c:pt idx="670">
                        <c:v>42825</c:v>
                      </c:pt>
                      <c:pt idx="671">
                        <c:v>42826</c:v>
                      </c:pt>
                      <c:pt idx="672">
                        <c:v>42827</c:v>
                      </c:pt>
                      <c:pt idx="673">
                        <c:v>42828</c:v>
                      </c:pt>
                      <c:pt idx="674">
                        <c:v>42829</c:v>
                      </c:pt>
                      <c:pt idx="675">
                        <c:v>42830</c:v>
                      </c:pt>
                      <c:pt idx="676">
                        <c:v>42831</c:v>
                      </c:pt>
                      <c:pt idx="677">
                        <c:v>42832</c:v>
                      </c:pt>
                      <c:pt idx="678">
                        <c:v>42833</c:v>
                      </c:pt>
                      <c:pt idx="679">
                        <c:v>42834</c:v>
                      </c:pt>
                      <c:pt idx="680">
                        <c:v>42835</c:v>
                      </c:pt>
                      <c:pt idx="681">
                        <c:v>42836</c:v>
                      </c:pt>
                      <c:pt idx="682">
                        <c:v>42837</c:v>
                      </c:pt>
                      <c:pt idx="683">
                        <c:v>42838</c:v>
                      </c:pt>
                      <c:pt idx="684">
                        <c:v>42839</c:v>
                      </c:pt>
                      <c:pt idx="685">
                        <c:v>42840</c:v>
                      </c:pt>
                      <c:pt idx="686">
                        <c:v>42841</c:v>
                      </c:pt>
                      <c:pt idx="687">
                        <c:v>42842</c:v>
                      </c:pt>
                      <c:pt idx="688">
                        <c:v>42843</c:v>
                      </c:pt>
                      <c:pt idx="689">
                        <c:v>42844</c:v>
                      </c:pt>
                      <c:pt idx="690">
                        <c:v>42845</c:v>
                      </c:pt>
                      <c:pt idx="691">
                        <c:v>42846</c:v>
                      </c:pt>
                      <c:pt idx="692">
                        <c:v>42847</c:v>
                      </c:pt>
                      <c:pt idx="693">
                        <c:v>42848</c:v>
                      </c:pt>
                      <c:pt idx="694">
                        <c:v>42849</c:v>
                      </c:pt>
                      <c:pt idx="695">
                        <c:v>42850</c:v>
                      </c:pt>
                      <c:pt idx="696">
                        <c:v>42851</c:v>
                      </c:pt>
                      <c:pt idx="697">
                        <c:v>42852</c:v>
                      </c:pt>
                      <c:pt idx="698">
                        <c:v>42853</c:v>
                      </c:pt>
                      <c:pt idx="699">
                        <c:v>42854</c:v>
                      </c:pt>
                      <c:pt idx="700">
                        <c:v>42855</c:v>
                      </c:pt>
                      <c:pt idx="701">
                        <c:v>42856</c:v>
                      </c:pt>
                      <c:pt idx="702">
                        <c:v>42857</c:v>
                      </c:pt>
                      <c:pt idx="703">
                        <c:v>42858</c:v>
                      </c:pt>
                      <c:pt idx="704">
                        <c:v>42859</c:v>
                      </c:pt>
                      <c:pt idx="705">
                        <c:v>42860</c:v>
                      </c:pt>
                      <c:pt idx="706">
                        <c:v>42861</c:v>
                      </c:pt>
                      <c:pt idx="707">
                        <c:v>42862</c:v>
                      </c:pt>
                      <c:pt idx="708">
                        <c:v>42863</c:v>
                      </c:pt>
                      <c:pt idx="709">
                        <c:v>42864</c:v>
                      </c:pt>
                      <c:pt idx="710">
                        <c:v>42865</c:v>
                      </c:pt>
                      <c:pt idx="711">
                        <c:v>42866</c:v>
                      </c:pt>
                      <c:pt idx="712">
                        <c:v>42867</c:v>
                      </c:pt>
                      <c:pt idx="713">
                        <c:v>42868</c:v>
                      </c:pt>
                      <c:pt idx="714">
                        <c:v>42869</c:v>
                      </c:pt>
                      <c:pt idx="715">
                        <c:v>42870</c:v>
                      </c:pt>
                      <c:pt idx="716">
                        <c:v>42871</c:v>
                      </c:pt>
                      <c:pt idx="717">
                        <c:v>42872</c:v>
                      </c:pt>
                      <c:pt idx="718">
                        <c:v>42873</c:v>
                      </c:pt>
                      <c:pt idx="719">
                        <c:v>42874</c:v>
                      </c:pt>
                      <c:pt idx="720">
                        <c:v>42875</c:v>
                      </c:pt>
                      <c:pt idx="721">
                        <c:v>42876</c:v>
                      </c:pt>
                      <c:pt idx="722">
                        <c:v>42877</c:v>
                      </c:pt>
                      <c:pt idx="723">
                        <c:v>42878</c:v>
                      </c:pt>
                      <c:pt idx="724">
                        <c:v>42879</c:v>
                      </c:pt>
                      <c:pt idx="725">
                        <c:v>42880</c:v>
                      </c:pt>
                      <c:pt idx="726">
                        <c:v>42881</c:v>
                      </c:pt>
                      <c:pt idx="727">
                        <c:v>42882</c:v>
                      </c:pt>
                      <c:pt idx="728">
                        <c:v>42883</c:v>
                      </c:pt>
                      <c:pt idx="729">
                        <c:v>42884</c:v>
                      </c:pt>
                      <c:pt idx="730">
                        <c:v>42885</c:v>
                      </c:pt>
                      <c:pt idx="731">
                        <c:v>42886</c:v>
                      </c:pt>
                      <c:pt idx="732">
                        <c:v>42887</c:v>
                      </c:pt>
                      <c:pt idx="733">
                        <c:v>42888</c:v>
                      </c:pt>
                      <c:pt idx="734">
                        <c:v>42889</c:v>
                      </c:pt>
                      <c:pt idx="735">
                        <c:v>42890</c:v>
                      </c:pt>
                      <c:pt idx="736">
                        <c:v>42891</c:v>
                      </c:pt>
                      <c:pt idx="737">
                        <c:v>42892</c:v>
                      </c:pt>
                      <c:pt idx="738">
                        <c:v>42893</c:v>
                      </c:pt>
                      <c:pt idx="739">
                        <c:v>42894</c:v>
                      </c:pt>
                      <c:pt idx="740">
                        <c:v>42895</c:v>
                      </c:pt>
                      <c:pt idx="741">
                        <c:v>42896</c:v>
                      </c:pt>
                      <c:pt idx="742">
                        <c:v>42897</c:v>
                      </c:pt>
                      <c:pt idx="743">
                        <c:v>42898</c:v>
                      </c:pt>
                      <c:pt idx="744">
                        <c:v>42899</c:v>
                      </c:pt>
                      <c:pt idx="745">
                        <c:v>42900</c:v>
                      </c:pt>
                      <c:pt idx="746">
                        <c:v>42901</c:v>
                      </c:pt>
                      <c:pt idx="747">
                        <c:v>42902</c:v>
                      </c:pt>
                      <c:pt idx="748">
                        <c:v>42903</c:v>
                      </c:pt>
                      <c:pt idx="749">
                        <c:v>42904</c:v>
                      </c:pt>
                      <c:pt idx="750">
                        <c:v>42905</c:v>
                      </c:pt>
                      <c:pt idx="751">
                        <c:v>42906</c:v>
                      </c:pt>
                      <c:pt idx="752">
                        <c:v>42907</c:v>
                      </c:pt>
                      <c:pt idx="753">
                        <c:v>42908</c:v>
                      </c:pt>
                      <c:pt idx="754">
                        <c:v>42909</c:v>
                      </c:pt>
                      <c:pt idx="755">
                        <c:v>42910</c:v>
                      </c:pt>
                      <c:pt idx="756">
                        <c:v>42911</c:v>
                      </c:pt>
                      <c:pt idx="757">
                        <c:v>42912</c:v>
                      </c:pt>
                      <c:pt idx="758">
                        <c:v>42913</c:v>
                      </c:pt>
                      <c:pt idx="759">
                        <c:v>42914</c:v>
                      </c:pt>
                      <c:pt idx="760">
                        <c:v>42915</c:v>
                      </c:pt>
                      <c:pt idx="761">
                        <c:v>42916</c:v>
                      </c:pt>
                      <c:pt idx="762">
                        <c:v>42917</c:v>
                      </c:pt>
                      <c:pt idx="763">
                        <c:v>42918</c:v>
                      </c:pt>
                      <c:pt idx="764">
                        <c:v>42919</c:v>
                      </c:pt>
                      <c:pt idx="765">
                        <c:v>42920</c:v>
                      </c:pt>
                      <c:pt idx="766">
                        <c:v>42921</c:v>
                      </c:pt>
                      <c:pt idx="767">
                        <c:v>42922</c:v>
                      </c:pt>
                      <c:pt idx="768">
                        <c:v>42923</c:v>
                      </c:pt>
                      <c:pt idx="769">
                        <c:v>42924</c:v>
                      </c:pt>
                      <c:pt idx="770">
                        <c:v>42925</c:v>
                      </c:pt>
                      <c:pt idx="771">
                        <c:v>42926</c:v>
                      </c:pt>
                      <c:pt idx="772">
                        <c:v>42927</c:v>
                      </c:pt>
                      <c:pt idx="773">
                        <c:v>42928</c:v>
                      </c:pt>
                      <c:pt idx="774">
                        <c:v>42929</c:v>
                      </c:pt>
                      <c:pt idx="775">
                        <c:v>42930</c:v>
                      </c:pt>
                      <c:pt idx="776">
                        <c:v>42931</c:v>
                      </c:pt>
                      <c:pt idx="777">
                        <c:v>42932</c:v>
                      </c:pt>
                      <c:pt idx="778">
                        <c:v>42933</c:v>
                      </c:pt>
                      <c:pt idx="779">
                        <c:v>42934</c:v>
                      </c:pt>
                      <c:pt idx="780">
                        <c:v>42935</c:v>
                      </c:pt>
                      <c:pt idx="781">
                        <c:v>42936</c:v>
                      </c:pt>
                      <c:pt idx="782">
                        <c:v>42937</c:v>
                      </c:pt>
                      <c:pt idx="783">
                        <c:v>42938</c:v>
                      </c:pt>
                      <c:pt idx="784">
                        <c:v>42939</c:v>
                      </c:pt>
                      <c:pt idx="785">
                        <c:v>42940</c:v>
                      </c:pt>
                      <c:pt idx="786">
                        <c:v>42941</c:v>
                      </c:pt>
                      <c:pt idx="787">
                        <c:v>42942</c:v>
                      </c:pt>
                      <c:pt idx="788">
                        <c:v>42943</c:v>
                      </c:pt>
                      <c:pt idx="789">
                        <c:v>42944</c:v>
                      </c:pt>
                      <c:pt idx="790">
                        <c:v>42945</c:v>
                      </c:pt>
                      <c:pt idx="791">
                        <c:v>42946</c:v>
                      </c:pt>
                      <c:pt idx="792">
                        <c:v>42947</c:v>
                      </c:pt>
                      <c:pt idx="793">
                        <c:v>42948</c:v>
                      </c:pt>
                      <c:pt idx="794">
                        <c:v>42949</c:v>
                      </c:pt>
                      <c:pt idx="795">
                        <c:v>42950</c:v>
                      </c:pt>
                      <c:pt idx="796">
                        <c:v>42951</c:v>
                      </c:pt>
                      <c:pt idx="797">
                        <c:v>42952</c:v>
                      </c:pt>
                      <c:pt idx="798">
                        <c:v>42953</c:v>
                      </c:pt>
                      <c:pt idx="799">
                        <c:v>42954</c:v>
                      </c:pt>
                      <c:pt idx="800">
                        <c:v>42955</c:v>
                      </c:pt>
                      <c:pt idx="801">
                        <c:v>42956</c:v>
                      </c:pt>
                      <c:pt idx="802">
                        <c:v>42957</c:v>
                      </c:pt>
                      <c:pt idx="803">
                        <c:v>42958</c:v>
                      </c:pt>
                      <c:pt idx="804">
                        <c:v>42959</c:v>
                      </c:pt>
                      <c:pt idx="805">
                        <c:v>42960</c:v>
                      </c:pt>
                      <c:pt idx="806">
                        <c:v>42961</c:v>
                      </c:pt>
                      <c:pt idx="807">
                        <c:v>42962</c:v>
                      </c:pt>
                      <c:pt idx="808">
                        <c:v>42963</c:v>
                      </c:pt>
                      <c:pt idx="809">
                        <c:v>42964</c:v>
                      </c:pt>
                      <c:pt idx="810">
                        <c:v>42965</c:v>
                      </c:pt>
                      <c:pt idx="811">
                        <c:v>42966</c:v>
                      </c:pt>
                      <c:pt idx="812">
                        <c:v>42967</c:v>
                      </c:pt>
                      <c:pt idx="813">
                        <c:v>42968</c:v>
                      </c:pt>
                      <c:pt idx="814">
                        <c:v>42969</c:v>
                      </c:pt>
                      <c:pt idx="815">
                        <c:v>42970</c:v>
                      </c:pt>
                      <c:pt idx="816">
                        <c:v>42971</c:v>
                      </c:pt>
                      <c:pt idx="817">
                        <c:v>42972</c:v>
                      </c:pt>
                      <c:pt idx="818">
                        <c:v>42973</c:v>
                      </c:pt>
                      <c:pt idx="819">
                        <c:v>42974</c:v>
                      </c:pt>
                      <c:pt idx="820">
                        <c:v>42975</c:v>
                      </c:pt>
                      <c:pt idx="821">
                        <c:v>42976</c:v>
                      </c:pt>
                      <c:pt idx="822">
                        <c:v>42977</c:v>
                      </c:pt>
                      <c:pt idx="823">
                        <c:v>42978</c:v>
                      </c:pt>
                      <c:pt idx="824">
                        <c:v>42979</c:v>
                      </c:pt>
                      <c:pt idx="825">
                        <c:v>42980</c:v>
                      </c:pt>
                      <c:pt idx="826">
                        <c:v>42981</c:v>
                      </c:pt>
                      <c:pt idx="827">
                        <c:v>42982</c:v>
                      </c:pt>
                      <c:pt idx="828">
                        <c:v>42983</c:v>
                      </c:pt>
                      <c:pt idx="829">
                        <c:v>42984</c:v>
                      </c:pt>
                      <c:pt idx="830">
                        <c:v>42985</c:v>
                      </c:pt>
                      <c:pt idx="831">
                        <c:v>42986</c:v>
                      </c:pt>
                      <c:pt idx="832">
                        <c:v>42987</c:v>
                      </c:pt>
                      <c:pt idx="833">
                        <c:v>42988</c:v>
                      </c:pt>
                      <c:pt idx="834">
                        <c:v>42989</c:v>
                      </c:pt>
                      <c:pt idx="835">
                        <c:v>42990</c:v>
                      </c:pt>
                      <c:pt idx="836">
                        <c:v>42991</c:v>
                      </c:pt>
                      <c:pt idx="837">
                        <c:v>42992</c:v>
                      </c:pt>
                      <c:pt idx="838">
                        <c:v>42993</c:v>
                      </c:pt>
                      <c:pt idx="839">
                        <c:v>42994</c:v>
                      </c:pt>
                      <c:pt idx="840">
                        <c:v>42995</c:v>
                      </c:pt>
                      <c:pt idx="841">
                        <c:v>42996</c:v>
                      </c:pt>
                      <c:pt idx="842">
                        <c:v>42997</c:v>
                      </c:pt>
                      <c:pt idx="843">
                        <c:v>42998</c:v>
                      </c:pt>
                      <c:pt idx="844">
                        <c:v>42999</c:v>
                      </c:pt>
                      <c:pt idx="845">
                        <c:v>43000</c:v>
                      </c:pt>
                      <c:pt idx="846">
                        <c:v>43001</c:v>
                      </c:pt>
                      <c:pt idx="847">
                        <c:v>43002</c:v>
                      </c:pt>
                      <c:pt idx="848">
                        <c:v>43003</c:v>
                      </c:pt>
                      <c:pt idx="849">
                        <c:v>43004</c:v>
                      </c:pt>
                      <c:pt idx="850">
                        <c:v>43005</c:v>
                      </c:pt>
                      <c:pt idx="851">
                        <c:v>43006</c:v>
                      </c:pt>
                      <c:pt idx="852">
                        <c:v>43007</c:v>
                      </c:pt>
                      <c:pt idx="853">
                        <c:v>43008</c:v>
                      </c:pt>
                      <c:pt idx="854">
                        <c:v>43009</c:v>
                      </c:pt>
                      <c:pt idx="855">
                        <c:v>43010</c:v>
                      </c:pt>
                      <c:pt idx="856">
                        <c:v>43011</c:v>
                      </c:pt>
                      <c:pt idx="857">
                        <c:v>43012</c:v>
                      </c:pt>
                      <c:pt idx="858">
                        <c:v>43013</c:v>
                      </c:pt>
                      <c:pt idx="859">
                        <c:v>43014</c:v>
                      </c:pt>
                      <c:pt idx="860">
                        <c:v>43015</c:v>
                      </c:pt>
                      <c:pt idx="861">
                        <c:v>43016</c:v>
                      </c:pt>
                      <c:pt idx="862">
                        <c:v>43017</c:v>
                      </c:pt>
                      <c:pt idx="863">
                        <c:v>43018</c:v>
                      </c:pt>
                      <c:pt idx="864">
                        <c:v>43019</c:v>
                      </c:pt>
                      <c:pt idx="865">
                        <c:v>43020</c:v>
                      </c:pt>
                      <c:pt idx="866">
                        <c:v>43021</c:v>
                      </c:pt>
                      <c:pt idx="867">
                        <c:v>43022</c:v>
                      </c:pt>
                      <c:pt idx="868">
                        <c:v>43023</c:v>
                      </c:pt>
                      <c:pt idx="869">
                        <c:v>43024</c:v>
                      </c:pt>
                      <c:pt idx="870">
                        <c:v>43025</c:v>
                      </c:pt>
                      <c:pt idx="871">
                        <c:v>43026</c:v>
                      </c:pt>
                      <c:pt idx="872">
                        <c:v>43027</c:v>
                      </c:pt>
                      <c:pt idx="873">
                        <c:v>43028</c:v>
                      </c:pt>
                      <c:pt idx="874">
                        <c:v>43029</c:v>
                      </c:pt>
                      <c:pt idx="875">
                        <c:v>43030</c:v>
                      </c:pt>
                      <c:pt idx="876">
                        <c:v>43031</c:v>
                      </c:pt>
                      <c:pt idx="877">
                        <c:v>43032</c:v>
                      </c:pt>
                      <c:pt idx="878">
                        <c:v>43033</c:v>
                      </c:pt>
                      <c:pt idx="879">
                        <c:v>43034</c:v>
                      </c:pt>
                      <c:pt idx="880">
                        <c:v>43035</c:v>
                      </c:pt>
                      <c:pt idx="881">
                        <c:v>43036</c:v>
                      </c:pt>
                      <c:pt idx="882">
                        <c:v>43037</c:v>
                      </c:pt>
                      <c:pt idx="883">
                        <c:v>43038</c:v>
                      </c:pt>
                      <c:pt idx="884">
                        <c:v>43039</c:v>
                      </c:pt>
                      <c:pt idx="885">
                        <c:v>43040</c:v>
                      </c:pt>
                      <c:pt idx="886">
                        <c:v>43041</c:v>
                      </c:pt>
                      <c:pt idx="887">
                        <c:v>43042</c:v>
                      </c:pt>
                      <c:pt idx="888">
                        <c:v>43043</c:v>
                      </c:pt>
                      <c:pt idx="889">
                        <c:v>43044</c:v>
                      </c:pt>
                      <c:pt idx="890">
                        <c:v>43045</c:v>
                      </c:pt>
                      <c:pt idx="891">
                        <c:v>43046</c:v>
                      </c:pt>
                      <c:pt idx="892">
                        <c:v>43047</c:v>
                      </c:pt>
                      <c:pt idx="893">
                        <c:v>43048</c:v>
                      </c:pt>
                      <c:pt idx="894">
                        <c:v>43049</c:v>
                      </c:pt>
                      <c:pt idx="895">
                        <c:v>43050</c:v>
                      </c:pt>
                      <c:pt idx="896">
                        <c:v>43051</c:v>
                      </c:pt>
                      <c:pt idx="897">
                        <c:v>43052</c:v>
                      </c:pt>
                      <c:pt idx="898">
                        <c:v>43053</c:v>
                      </c:pt>
                      <c:pt idx="899">
                        <c:v>43054</c:v>
                      </c:pt>
                      <c:pt idx="900">
                        <c:v>43055</c:v>
                      </c:pt>
                      <c:pt idx="901">
                        <c:v>43056</c:v>
                      </c:pt>
                      <c:pt idx="902">
                        <c:v>43057</c:v>
                      </c:pt>
                      <c:pt idx="903">
                        <c:v>43058</c:v>
                      </c:pt>
                      <c:pt idx="904">
                        <c:v>43059</c:v>
                      </c:pt>
                      <c:pt idx="905">
                        <c:v>43060</c:v>
                      </c:pt>
                      <c:pt idx="906">
                        <c:v>43061</c:v>
                      </c:pt>
                      <c:pt idx="907">
                        <c:v>43062</c:v>
                      </c:pt>
                      <c:pt idx="908">
                        <c:v>43063</c:v>
                      </c:pt>
                      <c:pt idx="909">
                        <c:v>43064</c:v>
                      </c:pt>
                      <c:pt idx="910">
                        <c:v>43065</c:v>
                      </c:pt>
                      <c:pt idx="911">
                        <c:v>43066</c:v>
                      </c:pt>
                      <c:pt idx="912">
                        <c:v>43067</c:v>
                      </c:pt>
                      <c:pt idx="913">
                        <c:v>43068</c:v>
                      </c:pt>
                      <c:pt idx="914">
                        <c:v>43069</c:v>
                      </c:pt>
                      <c:pt idx="915">
                        <c:v>43070</c:v>
                      </c:pt>
                      <c:pt idx="916">
                        <c:v>43071</c:v>
                      </c:pt>
                      <c:pt idx="917">
                        <c:v>43072</c:v>
                      </c:pt>
                      <c:pt idx="918">
                        <c:v>43073</c:v>
                      </c:pt>
                      <c:pt idx="919">
                        <c:v>43074</c:v>
                      </c:pt>
                      <c:pt idx="920">
                        <c:v>43075</c:v>
                      </c:pt>
                      <c:pt idx="921">
                        <c:v>43076</c:v>
                      </c:pt>
                      <c:pt idx="922">
                        <c:v>43077</c:v>
                      </c:pt>
                      <c:pt idx="923">
                        <c:v>43078</c:v>
                      </c:pt>
                      <c:pt idx="924">
                        <c:v>43079</c:v>
                      </c:pt>
                      <c:pt idx="925">
                        <c:v>43080</c:v>
                      </c:pt>
                      <c:pt idx="926">
                        <c:v>43081</c:v>
                      </c:pt>
                      <c:pt idx="927">
                        <c:v>43082</c:v>
                      </c:pt>
                      <c:pt idx="928">
                        <c:v>43083</c:v>
                      </c:pt>
                      <c:pt idx="929">
                        <c:v>43084</c:v>
                      </c:pt>
                      <c:pt idx="930">
                        <c:v>43085</c:v>
                      </c:pt>
                      <c:pt idx="931">
                        <c:v>43086</c:v>
                      </c:pt>
                      <c:pt idx="932">
                        <c:v>43087</c:v>
                      </c:pt>
                      <c:pt idx="933">
                        <c:v>43088</c:v>
                      </c:pt>
                      <c:pt idx="934">
                        <c:v>43089</c:v>
                      </c:pt>
                      <c:pt idx="935">
                        <c:v>43090</c:v>
                      </c:pt>
                      <c:pt idx="936">
                        <c:v>43091</c:v>
                      </c:pt>
                      <c:pt idx="937">
                        <c:v>43092</c:v>
                      </c:pt>
                      <c:pt idx="938">
                        <c:v>43093</c:v>
                      </c:pt>
                      <c:pt idx="939">
                        <c:v>43094</c:v>
                      </c:pt>
                      <c:pt idx="940">
                        <c:v>43095</c:v>
                      </c:pt>
                      <c:pt idx="941">
                        <c:v>43096</c:v>
                      </c:pt>
                      <c:pt idx="942">
                        <c:v>43097</c:v>
                      </c:pt>
                      <c:pt idx="943">
                        <c:v>43098</c:v>
                      </c:pt>
                      <c:pt idx="944">
                        <c:v>43099</c:v>
                      </c:pt>
                      <c:pt idx="945">
                        <c:v>43100</c:v>
                      </c:pt>
                    </c:numCache>
                  </c:num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'údaje + graf'!$G$491:$G$947</c15:sqref>
                        </c15:formulaRef>
                      </c:ext>
                    </c:extLst>
                    <c:numCache>
                      <c:formatCode>General</c:formatCode>
                      <c:ptCount val="457"/>
                      <c:pt idx="19" formatCode="#,##0.00">
                        <c:v>746043.48</c:v>
                      </c:pt>
                      <c:pt idx="34" formatCode="#,##0.00">
                        <c:v>251484.48</c:v>
                      </c:pt>
                      <c:pt idx="40" formatCode="#,##0.00">
                        <c:v>1846494</c:v>
                      </c:pt>
                      <c:pt idx="55" formatCode="#,##0.00">
                        <c:v>63787.25</c:v>
                      </c:pt>
                      <c:pt idx="58" formatCode="#,##0.00">
                        <c:v>5661</c:v>
                      </c:pt>
                      <c:pt idx="59" formatCode="#,##0.00">
                        <c:v>254359.47</c:v>
                      </c:pt>
                      <c:pt idx="60" formatCode="#,##0.00">
                        <c:v>1269431.02</c:v>
                      </c:pt>
                      <c:pt idx="61" formatCode="#,##0.00">
                        <c:v>4632926.88</c:v>
                      </c:pt>
                      <c:pt idx="72" formatCode="#,##0.00">
                        <c:v>14252766</c:v>
                      </c:pt>
                      <c:pt idx="73" formatCode="#,##0.00">
                        <c:v>1551818.3699999999</c:v>
                      </c:pt>
                      <c:pt idx="74" formatCode="#,##0.00">
                        <c:v>9133389.9699999988</c:v>
                      </c:pt>
                      <c:pt idx="82" formatCode="#,##0.00">
                        <c:v>2288.13</c:v>
                      </c:pt>
                      <c:pt idx="110" formatCode="#,##0.00">
                        <c:v>536041.31000000006</c:v>
                      </c:pt>
                      <c:pt idx="124" formatCode="#,##0.00">
                        <c:v>90635</c:v>
                      </c:pt>
                      <c:pt idx="130" formatCode="#,##0.00">
                        <c:v>17678.64</c:v>
                      </c:pt>
                      <c:pt idx="135" formatCode="#,##0.00">
                        <c:v>85000</c:v>
                      </c:pt>
                      <c:pt idx="138" formatCode="#,##0.00">
                        <c:v>536092.89000000013</c:v>
                      </c:pt>
                      <c:pt idx="139" formatCode="#,##0.00">
                        <c:v>488173.89</c:v>
                      </c:pt>
                      <c:pt idx="142" formatCode="#,##0.00">
                        <c:v>1181933.1499999999</c:v>
                      </c:pt>
                      <c:pt idx="143" formatCode="#,##0.00">
                        <c:v>1853049.34</c:v>
                      </c:pt>
                      <c:pt idx="152" formatCode="#,##0.00">
                        <c:v>197404.71000000002</c:v>
                      </c:pt>
                      <c:pt idx="160" formatCode="#,##0.00">
                        <c:v>8804.3799999999992</c:v>
                      </c:pt>
                      <c:pt idx="163" formatCode="#,##0.00">
                        <c:v>1763977.55</c:v>
                      </c:pt>
                      <c:pt idx="179" formatCode="#,##0.00">
                        <c:v>786301.38</c:v>
                      </c:pt>
                      <c:pt idx="180" formatCode="#,##0.00">
                        <c:v>1531040.03</c:v>
                      </c:pt>
                      <c:pt idx="181" formatCode="#,##0.00">
                        <c:v>351184.56</c:v>
                      </c:pt>
                      <c:pt idx="184" formatCode="#,##0.00">
                        <c:v>238670.14</c:v>
                      </c:pt>
                      <c:pt idx="191" formatCode="#,##0.00">
                        <c:v>89157.119999999995</c:v>
                      </c:pt>
                      <c:pt idx="193" formatCode="#,##0.00">
                        <c:v>836.85</c:v>
                      </c:pt>
                      <c:pt idx="201" formatCode="#,##0.00">
                        <c:v>922266.36</c:v>
                      </c:pt>
                      <c:pt idx="206" formatCode="#,##0.00">
                        <c:v>31682.59</c:v>
                      </c:pt>
                      <c:pt idx="208" formatCode="#,##0.00">
                        <c:v>967.93</c:v>
                      </c:pt>
                      <c:pt idx="209" formatCode="#,##0.00">
                        <c:v>13106.79</c:v>
                      </c:pt>
                      <c:pt idx="215" formatCode="#,##0.00">
                        <c:v>188961.77</c:v>
                      </c:pt>
                      <c:pt idx="216" formatCode="#,##0.00">
                        <c:v>384028.51</c:v>
                      </c:pt>
                      <c:pt idx="222" formatCode="#,##0.00">
                        <c:v>2364.2600000000002</c:v>
                      </c:pt>
                      <c:pt idx="223" formatCode="#,##0.00">
                        <c:v>302781.99</c:v>
                      </c:pt>
                      <c:pt idx="228" formatCode="#,##0.00">
                        <c:v>233704.12</c:v>
                      </c:pt>
                      <c:pt idx="229" formatCode="#,##0.00">
                        <c:v>19228</c:v>
                      </c:pt>
                      <c:pt idx="235" formatCode="#,##0.00">
                        <c:v>743558.93</c:v>
                      </c:pt>
                      <c:pt idx="242" formatCode="#,##0.00">
                        <c:v>1041583.1</c:v>
                      </c:pt>
                      <c:pt idx="243" formatCode="#,##0.00">
                        <c:v>279732.59000000003</c:v>
                      </c:pt>
                      <c:pt idx="248" formatCode="#,##0.00">
                        <c:v>308713.68</c:v>
                      </c:pt>
                      <c:pt idx="249" formatCode="#,##0.00">
                        <c:v>564143.5</c:v>
                      </c:pt>
                      <c:pt idx="256" formatCode="#,##0.00">
                        <c:v>2688.87</c:v>
                      </c:pt>
                      <c:pt idx="257" formatCode="#,##0.00">
                        <c:v>13202906.699999999</c:v>
                      </c:pt>
                      <c:pt idx="258" formatCode="#,##0.00">
                        <c:v>1368700.4</c:v>
                      </c:pt>
                      <c:pt idx="261" formatCode="#,##0.00">
                        <c:v>1947.58</c:v>
                      </c:pt>
                      <c:pt idx="264" formatCode="#,##0.00">
                        <c:v>1173387.1199999999</c:v>
                      </c:pt>
                      <c:pt idx="265" formatCode="#,##0.00">
                        <c:v>205863.45</c:v>
                      </c:pt>
                      <c:pt idx="279" formatCode="#,##0.00">
                        <c:v>3519799.3</c:v>
                      </c:pt>
                      <c:pt idx="284" formatCode="#,##0.00">
                        <c:v>1555382.54</c:v>
                      </c:pt>
                      <c:pt idx="289" formatCode="#,##0.00">
                        <c:v>89875.6</c:v>
                      </c:pt>
                      <c:pt idx="291" formatCode="#,##0.00">
                        <c:v>36122.449999999997</c:v>
                      </c:pt>
                      <c:pt idx="292" formatCode="#,##0.00">
                        <c:v>29842.97</c:v>
                      </c:pt>
                      <c:pt idx="293" formatCode="#,##0.00">
                        <c:v>789618.52</c:v>
                      </c:pt>
                      <c:pt idx="296" formatCode="#,##0.00">
                        <c:v>193153.15</c:v>
                      </c:pt>
                      <c:pt idx="298" formatCode="#,##0.00">
                        <c:v>418017</c:v>
                      </c:pt>
                      <c:pt idx="306" formatCode="#,##0.00">
                        <c:v>286221.09999999998</c:v>
                      </c:pt>
                      <c:pt idx="307" formatCode="#,##0.00">
                        <c:v>70788.149999999994</c:v>
                      </c:pt>
                      <c:pt idx="310" formatCode="#,##0.00">
                        <c:v>911177.03</c:v>
                      </c:pt>
                      <c:pt idx="311" formatCode="#,##0.00">
                        <c:v>996646.37</c:v>
                      </c:pt>
                      <c:pt idx="312" formatCode="#,##0.00">
                        <c:v>4590</c:v>
                      </c:pt>
                      <c:pt idx="314" formatCode="#,##0.00">
                        <c:v>1002575</c:v>
                      </c:pt>
                      <c:pt idx="318" formatCode="#,##0.00">
                        <c:v>17840.45</c:v>
                      </c:pt>
                      <c:pt idx="319" formatCode="#,##0.00">
                        <c:v>14608.89</c:v>
                      </c:pt>
                      <c:pt idx="320" formatCode="#,##0.00">
                        <c:v>77479.429999999993</c:v>
                      </c:pt>
                      <c:pt idx="324" formatCode="#,##0.00">
                        <c:v>435420.3</c:v>
                      </c:pt>
                      <c:pt idx="325" formatCode="#,##0.00">
                        <c:v>120090.3</c:v>
                      </c:pt>
                      <c:pt idx="327" formatCode="#,##0.00">
                        <c:v>1061667.05</c:v>
                      </c:pt>
                      <c:pt idx="328" formatCode="#,##0.00">
                        <c:v>2107774.33</c:v>
                      </c:pt>
                      <c:pt idx="338" formatCode="#,##0.00">
                        <c:v>1105470.97</c:v>
                      </c:pt>
                      <c:pt idx="341" formatCode="#,##0.00">
                        <c:v>1352917.75</c:v>
                      </c:pt>
                      <c:pt idx="346" formatCode="#,##0.00">
                        <c:v>1780863.64</c:v>
                      </c:pt>
                      <c:pt idx="348" formatCode="#,##0.00">
                        <c:v>2057369.3399999999</c:v>
                      </c:pt>
                      <c:pt idx="352" formatCode="#,##0.00">
                        <c:v>1624056.87</c:v>
                      </c:pt>
                      <c:pt idx="353" formatCode="#,##0.00">
                        <c:v>2104982.3600000003</c:v>
                      </c:pt>
                      <c:pt idx="354" formatCode="#,##0.00">
                        <c:v>114224.09</c:v>
                      </c:pt>
                      <c:pt idx="355" formatCode="#,##0.00">
                        <c:v>315356.73</c:v>
                      </c:pt>
                      <c:pt idx="356" formatCode="#,##0.00">
                        <c:v>237453.29</c:v>
                      </c:pt>
                      <c:pt idx="359" formatCode="#,##0.00">
                        <c:v>584874.89999999991</c:v>
                      </c:pt>
                      <c:pt idx="360" formatCode="#,##0.00">
                        <c:v>476619.81</c:v>
                      </c:pt>
                      <c:pt idx="361" formatCode="#,##0.00">
                        <c:v>544346.13</c:v>
                      </c:pt>
                      <c:pt idx="362" formatCode="#,##0.00">
                        <c:v>138758.85</c:v>
                      </c:pt>
                      <c:pt idx="363" formatCode="#,##0.00">
                        <c:v>2002.27</c:v>
                      </c:pt>
                      <c:pt idx="367" formatCode="#,##0.00">
                        <c:v>5001422.45</c:v>
                      </c:pt>
                      <c:pt idx="368" formatCode="#,##0.00">
                        <c:v>50036.95</c:v>
                      </c:pt>
                      <c:pt idx="369" formatCode="#,##0.00">
                        <c:v>1694267.75</c:v>
                      </c:pt>
                      <c:pt idx="370" formatCode="#,##0.00">
                        <c:v>417644.62</c:v>
                      </c:pt>
                      <c:pt idx="374" formatCode="#,##0.00">
                        <c:v>300481.8</c:v>
                      </c:pt>
                      <c:pt idx="376" formatCode="#,##0.00">
                        <c:v>3836095.22</c:v>
                      </c:pt>
                      <c:pt idx="377" formatCode="#,##0.00">
                        <c:v>75547.38</c:v>
                      </c:pt>
                      <c:pt idx="380" formatCode="#,##0.00">
                        <c:v>510</c:v>
                      </c:pt>
                      <c:pt idx="382" formatCode="#,##0.00">
                        <c:v>42117.37</c:v>
                      </c:pt>
                      <c:pt idx="383" formatCode="#,##0.00">
                        <c:v>33495.29</c:v>
                      </c:pt>
                      <c:pt idx="384" formatCode="#,##0.00">
                        <c:v>119127.5</c:v>
                      </c:pt>
                      <c:pt idx="387" formatCode="#,##0.00">
                        <c:v>331767.46999999997</c:v>
                      </c:pt>
                      <c:pt idx="389" formatCode="#,##0.00">
                        <c:v>1903985.3199999998</c:v>
                      </c:pt>
                      <c:pt idx="390" formatCode="#,##0.00">
                        <c:v>522486.75</c:v>
                      </c:pt>
                      <c:pt idx="391" formatCode="#,##0.00">
                        <c:v>384472.65</c:v>
                      </c:pt>
                      <c:pt idx="397" formatCode="#,##0.00">
                        <c:v>67437.440000000002</c:v>
                      </c:pt>
                      <c:pt idx="398" formatCode="#,##0.00">
                        <c:v>1714.93</c:v>
                      </c:pt>
                      <c:pt idx="401" formatCode="#,##0.00">
                        <c:v>278250.15999999997</c:v>
                      </c:pt>
                      <c:pt idx="402" formatCode="#,##0.00">
                        <c:v>720621.74</c:v>
                      </c:pt>
                      <c:pt idx="403" formatCode="#,##0.00">
                        <c:v>155964.12</c:v>
                      </c:pt>
                      <c:pt idx="404" formatCode="#,##0.00">
                        <c:v>1297439.3500000001</c:v>
                      </c:pt>
                      <c:pt idx="405" formatCode="#,##0.00">
                        <c:v>199826.98</c:v>
                      </c:pt>
                      <c:pt idx="408" formatCode="#,##0.00">
                        <c:v>272425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dateAx>
        <c:axId val="141902752"/>
        <c:scaling>
          <c:orientation val="minMax"/>
          <c:max val="43049"/>
          <c:min val="42644"/>
        </c:scaling>
        <c:delete val="0"/>
        <c:axPos val="b"/>
        <c:numFmt formatCode="[$-41B]mmmm\ yy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43465872"/>
        <c:crosses val="autoZero"/>
        <c:auto val="1"/>
        <c:lblOffset val="100"/>
        <c:baseTimeUnit val="days"/>
        <c:majorUnit val="2"/>
        <c:majorTimeUnit val="months"/>
        <c:minorUnit val="1"/>
        <c:minorTimeUnit val="years"/>
      </c:dateAx>
      <c:valAx>
        <c:axId val="14346587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41902752"/>
        <c:crosses val="autoZero"/>
        <c:crossBetween val="between"/>
        <c:dispUnits>
          <c:builtInUnit val="millions"/>
          <c:dispUnitsLbl>
            <c:layout>
              <c:manualLayout>
                <c:xMode val="edge"/>
                <c:yMode val="edge"/>
                <c:x val="3.7285861006504627E-2"/>
                <c:y val="0.4017333268390198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sk-SK"/>
                    <a:t>mil. €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1102186052246844E-2"/>
          <c:y val="0.89372714774289586"/>
          <c:w val="0.85958533706776585"/>
          <c:h val="8.61144629648566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[Kontrahovanie KŽP.xlsx]Sumár!Kontingenčná tabuľka2</c:name>
    <c:fmtId val="95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</c:pivotFmt>
      <c:pivotFmt>
        <c:idx val="2"/>
      </c:pivotFmt>
      <c:pivotFmt>
        <c:idx val="3"/>
      </c:pivotFmt>
      <c:pivotFmt>
        <c:idx val="4"/>
      </c:pivotFmt>
      <c:pivotFmt>
        <c:idx val="5"/>
      </c:pivotFmt>
      <c:pivotFmt>
        <c:idx val="6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1.1311739441660702E-2"/>
              <c:y val="-3.0015528374654123E-3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1ECF21FD-2A61-4580-887A-D20F30E075CE}" type="CATEGORYNAME">
                  <a:rPr lang="en-US">
                    <a:solidFill>
                      <a:schemeClr val="bg2">
                        <a:lumMod val="2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 baseline="0">
                  <a:solidFill>
                    <a:schemeClr val="bg2">
                      <a:lumMod val="25000"/>
                    </a:schemeClr>
                  </a:solidFill>
                </a:endParaRPr>
              </a:p>
              <a:p>
                <a:pPr>
                  <a:defRPr sz="1000" b="1" i="0" u="none" strike="noStrike" kern="1200" spc="0" baseline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62B12A52-98DA-4287-BDF1-86AA37E6D218}" type="VALUE">
                  <a:rPr lang="en-US" baseline="0">
                    <a:solidFill>
                      <a:schemeClr val="bg2">
                        <a:lumMod val="2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7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3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D464C1D5-9AAD-4DBB-A46E-6CA9A5EA7174}" type="CATEGORYNAME">
                  <a:rPr lang="en-US">
                    <a:solidFill>
                      <a:schemeClr val="accent3">
                        <a:lumMod val="7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3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>
                  <a:solidFill>
                    <a:schemeClr val="accent3">
                      <a:lumMod val="75000"/>
                    </a:schemeClr>
                  </a:solidFill>
                </a:endParaRPr>
              </a:p>
              <a:p>
                <a:pPr>
                  <a:defRPr sz="1000" b="1" i="0" u="none" strike="noStrike" kern="1200" spc="0" baseline="0">
                    <a:solidFill>
                      <a:schemeClr val="accent3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A92D524E-3BCF-46A4-867E-BEA4F590E0A8}" type="VALUE">
                  <a:rPr lang="en-US" baseline="0">
                    <a:solidFill>
                      <a:schemeClr val="accent3">
                        <a:lumMod val="7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3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8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2.4072218245446569E-2"/>
              <c:y val="-3.7738551153178146E-2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A04F344A-46DD-4334-8AED-6619E0703786}" type="CATEGORYNAME">
                  <a:rPr lang="en-US"/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/>
              </a:p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1CB373EB-1445-4586-AA86-866BD5DE9D9F}" type="VALUE">
                  <a:rPr lang="en-US" baseline="0"/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9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2.7073490813648248E-2"/>
              <c:y val="-8.8192450836902941E-3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778141DA-4967-4046-9FCC-14AE52A518CE}" type="CATEGORYNAME">
                  <a:rPr lang="en-US">
                    <a:solidFill>
                      <a:schemeClr val="bg1">
                        <a:lumMod val="50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defRPr sz="1000" b="1" i="0" u="none" strike="noStrike" kern="1200" spc="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D1304BD3-F1E3-44E3-A7CD-7239B3FA8EAB}" type="VALUE">
                  <a:rPr lang="en-US" baseline="0">
                    <a:solidFill>
                      <a:schemeClr val="bg1">
                        <a:lumMod val="50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1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1.1311739441660702E-2"/>
              <c:y val="-3.0015528374654123E-3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1ECF21FD-2A61-4580-887A-D20F30E075CE}" type="CATEGORYNAME">
                  <a:rPr lang="en-US">
                    <a:solidFill>
                      <a:schemeClr val="bg2">
                        <a:lumMod val="2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 baseline="0">
                  <a:solidFill>
                    <a:schemeClr val="bg2">
                      <a:lumMod val="25000"/>
                    </a:schemeClr>
                  </a:solidFill>
                </a:endParaRPr>
              </a:p>
              <a:p>
                <a:pPr>
                  <a:defRPr sz="1000" b="1" i="0" u="none" strike="noStrike" kern="1200" spc="0" baseline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62B12A52-98DA-4287-BDF1-86AA37E6D218}" type="VALUE">
                  <a:rPr lang="en-US" baseline="0">
                    <a:solidFill>
                      <a:schemeClr val="bg2">
                        <a:lumMod val="2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12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3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D464C1D5-9AAD-4DBB-A46E-6CA9A5EA7174}" type="CATEGORYNAME">
                  <a:rPr lang="en-US">
                    <a:solidFill>
                      <a:schemeClr val="accent3">
                        <a:lumMod val="7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3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>
                  <a:solidFill>
                    <a:schemeClr val="accent3">
                      <a:lumMod val="75000"/>
                    </a:schemeClr>
                  </a:solidFill>
                </a:endParaRPr>
              </a:p>
              <a:p>
                <a:pPr>
                  <a:defRPr sz="1000" b="1" i="0" u="none" strike="noStrike" kern="1200" spc="0" baseline="0">
                    <a:solidFill>
                      <a:schemeClr val="accent3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A92D524E-3BCF-46A4-867E-BEA4F590E0A8}" type="VALUE">
                  <a:rPr lang="en-US" baseline="0">
                    <a:solidFill>
                      <a:schemeClr val="accent3">
                        <a:lumMod val="7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3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1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2.4072218245446569E-2"/>
              <c:y val="-3.7738551153178146E-2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A04F344A-46DD-4334-8AED-6619E0703786}" type="CATEGORYNAME">
                  <a:rPr lang="en-US"/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/>
              </a:p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1CB373EB-1445-4586-AA86-866BD5DE9D9F}" type="VALUE">
                  <a:rPr lang="en-US" baseline="0"/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14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2.7073490813648248E-2"/>
              <c:y val="-8.8192450836902941E-3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778141DA-4967-4046-9FCC-14AE52A518CE}" type="CATEGORYNAME">
                  <a:rPr lang="en-US">
                    <a:solidFill>
                      <a:schemeClr val="bg1">
                        <a:lumMod val="50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defRPr sz="1000" b="1" i="0" u="none" strike="noStrike" kern="1200" spc="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D1304BD3-F1E3-44E3-A7CD-7239B3FA8EAB}" type="VALUE">
                  <a:rPr lang="en-US" baseline="0">
                    <a:solidFill>
                      <a:schemeClr val="bg1">
                        <a:lumMod val="50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15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1.1311739441660702E-2"/>
              <c:y val="-3.0015528374654123E-3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1ECF21FD-2A61-4580-887A-D20F30E075CE}" type="CATEGORYNAME">
                  <a:rPr lang="en-US">
                    <a:solidFill>
                      <a:schemeClr val="bg2">
                        <a:lumMod val="2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 baseline="0">
                  <a:solidFill>
                    <a:schemeClr val="bg2">
                      <a:lumMod val="25000"/>
                    </a:schemeClr>
                  </a:solidFill>
                </a:endParaRPr>
              </a:p>
              <a:p>
                <a:pPr>
                  <a:defRPr sz="1000" b="1" i="0" u="none" strike="noStrike" kern="1200" spc="0" baseline="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62B12A52-98DA-4287-BDF1-86AA37E6D218}" type="VALUE">
                  <a:rPr lang="en-US" baseline="0">
                    <a:solidFill>
                      <a:schemeClr val="bg2">
                        <a:lumMod val="2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17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3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D464C1D5-9AAD-4DBB-A46E-6CA9A5EA7174}" type="CATEGORYNAME">
                  <a:rPr lang="en-US">
                    <a:solidFill>
                      <a:schemeClr val="accent3">
                        <a:lumMod val="7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3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>
                  <a:solidFill>
                    <a:schemeClr val="accent3">
                      <a:lumMod val="75000"/>
                    </a:schemeClr>
                  </a:solidFill>
                </a:endParaRPr>
              </a:p>
              <a:p>
                <a:pPr>
                  <a:defRPr sz="1000" b="1" i="0" u="none" strike="noStrike" kern="1200" spc="0" baseline="0">
                    <a:solidFill>
                      <a:schemeClr val="accent3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A92D524E-3BCF-46A4-867E-BEA4F590E0A8}" type="VALUE">
                  <a:rPr lang="en-US" baseline="0">
                    <a:solidFill>
                      <a:schemeClr val="accent3">
                        <a:lumMod val="75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accent3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18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2.4072218245446569E-2"/>
              <c:y val="-3.7738551153178146E-2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A04F344A-46DD-4334-8AED-6619E0703786}" type="CATEGORYNAME">
                  <a:rPr lang="en-US"/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/>
              </a:p>
              <a:p>
                <a:pPr>
                  <a:defRPr sz="10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fld id="{1CB373EB-1445-4586-AA86-866BD5DE9D9F}" type="VALUE">
                  <a:rPr lang="en-US" baseline="0"/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  <c:pivotFmt>
        <c:idx val="19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2.7073490813648248E-2"/>
              <c:y val="-8.8192450836902941E-3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778141DA-4967-4046-9FCC-14AE52A518CE}" type="CATEGORYNAME">
                  <a:rPr lang="en-US">
                    <a:solidFill>
                      <a:schemeClr val="bg1">
                        <a:lumMod val="50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[NÁZOV KATEGÓRIE]</a:t>
                </a:fld>
                <a:endParaRPr lang="en-US">
                  <a:solidFill>
                    <a:schemeClr val="bg1">
                      <a:lumMod val="50000"/>
                    </a:schemeClr>
                  </a:solidFill>
                </a:endParaRPr>
              </a:p>
              <a:p>
                <a:pPr>
                  <a:defRPr sz="1000" b="1" i="0" u="none" strike="noStrike" kern="1200" spc="0" baseline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fld id="{D1304BD3-F1E3-44E3-A7CD-7239B3FA8EAB}" type="VALUE">
                  <a:rPr lang="en-US" baseline="0">
                    <a:solidFill>
                      <a:schemeClr val="bg1">
                        <a:lumMod val="50000"/>
                      </a:schemeClr>
                    </a:solidFill>
                  </a:rPr>
                  <a:pPr>
                    <a:defRPr sz="10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t>[HODNOTA]</a:t>
                </a:fld>
                <a:endParaRPr lang="sk-SK"/>
              </a:p>
            </c:rich>
          </c:tx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dlblFieldTable/>
              <c15:showDataLabelsRange val="0"/>
            </c:ext>
          </c:extLst>
        </c:dLbl>
      </c:pivotFmt>
    </c:pivotFmts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Sumár!$B$5</c:f>
              <c:strCache>
                <c:ptCount val="1"/>
                <c:pt idx="0">
                  <c:v>Celková hodnota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1.1311739441660702E-2"/>
                  <c:y val="-3.0015528374654123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spc="0" baseline="0">
                        <a:solidFill>
                          <a:schemeClr val="bg2">
                            <a:lumMod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1ECF21FD-2A61-4580-887A-D20F30E075CE}" type="CATEGORYNAME">
                      <a:rPr lang="en-US" sz="1200" baseline="0">
                        <a:solidFill>
                          <a:schemeClr val="bg2">
                            <a:lumMod val="25000"/>
                          </a:schemeClr>
                        </a:solidFill>
                      </a:rPr>
                      <a:pPr>
                        <a:defRPr sz="1200">
                          <a:solidFill>
                            <a:schemeClr val="bg2">
                              <a:lumMod val="25000"/>
                            </a:schemeClr>
                          </a:solidFill>
                        </a:defRPr>
                      </a:pPr>
                      <a:t>[NÁZOV KATEGÓRIE]</a:t>
                    </a:fld>
                    <a:endParaRPr lang="en-US" sz="1200" baseline="0">
                      <a:solidFill>
                        <a:schemeClr val="bg2">
                          <a:lumMod val="25000"/>
                        </a:schemeClr>
                      </a:solidFill>
                    </a:endParaRPr>
                  </a:p>
                  <a:p>
                    <a:pPr>
                      <a:defRPr sz="1200">
                        <a:solidFill>
                          <a:schemeClr val="bg2">
                            <a:lumMod val="25000"/>
                          </a:schemeClr>
                        </a:solidFill>
                      </a:defRPr>
                    </a:pPr>
                    <a:fld id="{62B12A52-98DA-4287-BDF1-86AA37E6D218}" type="VALUE">
                      <a:rPr lang="en-US" sz="1200" baseline="0">
                        <a:solidFill>
                          <a:schemeClr val="bg2">
                            <a:lumMod val="25000"/>
                          </a:schemeClr>
                        </a:solidFill>
                      </a:rPr>
                      <a:pPr>
                        <a:defRPr sz="1200">
                          <a:solidFill>
                            <a:schemeClr val="bg2">
                              <a:lumMod val="25000"/>
                            </a:schemeClr>
                          </a:solidFill>
                        </a:defRPr>
                      </a:pPr>
                      <a:t>[HODNOTA]</a:t>
                    </a:fld>
                    <a:endParaRPr lang="sk-SK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5.2655826202025247E-2"/>
                  <c:y val="-5.833502298412000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D464C1D5-9AAD-4DBB-A46E-6CA9A5EA7174}" type="CATEGORYNAME">
                      <a:rPr lang="en-US" sz="1200" baseline="0">
                        <a:solidFill>
                          <a:schemeClr val="accent1"/>
                        </a:solidFill>
                      </a:rPr>
                      <a:pPr>
                        <a:defRPr sz="1200">
                          <a:solidFill>
                            <a:schemeClr val="accent1"/>
                          </a:solidFill>
                        </a:defRPr>
                      </a:pPr>
                      <a:t>[NÁZOV KATEGÓRIE]</a:t>
                    </a:fld>
                    <a:endParaRPr lang="en-US" sz="1200" baseline="0">
                      <a:solidFill>
                        <a:schemeClr val="accent1"/>
                      </a:solidFill>
                    </a:endParaRPr>
                  </a:p>
                  <a:p>
                    <a:pPr>
                      <a:defRPr sz="1200">
                        <a:solidFill>
                          <a:schemeClr val="accent1"/>
                        </a:solidFill>
                      </a:defRPr>
                    </a:pPr>
                    <a:fld id="{A92D524E-3BCF-46A4-867E-BEA4F590E0A8}" type="VALUE">
                      <a:rPr lang="en-US" sz="1200" baseline="0">
                        <a:solidFill>
                          <a:schemeClr val="accent1"/>
                        </a:solidFill>
                      </a:rPr>
                      <a:pPr>
                        <a:defRPr sz="1200">
                          <a:solidFill>
                            <a:schemeClr val="accent1"/>
                          </a:solidFill>
                        </a:defRPr>
                      </a:pPr>
                      <a:t>[HODNOTA]</a:t>
                    </a:fld>
                    <a:endParaRPr lang="sk-SK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4.4105530214399329E-2"/>
                  <c:y val="6.3383816398163142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spc="0" baseline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04F344A-46DD-4334-8AED-6619E0703786}" type="CATEGORYNAME">
                      <a:rPr lang="en-US">
                        <a:solidFill>
                          <a:schemeClr val="bg1">
                            <a:lumMod val="50000"/>
                          </a:schemeClr>
                        </a:solidFill>
                      </a:rPr>
                      <a:pPr>
                        <a:defRPr sz="1200">
                          <a:solidFill>
                            <a:schemeClr val="bg1">
                              <a:lumMod val="50000"/>
                            </a:schemeClr>
                          </a:solidFill>
                        </a:defRPr>
                      </a:pPr>
                      <a:t>[NÁZOV KATEGÓRIE]</a:t>
                    </a:fld>
                    <a:endParaRPr lang="en-US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  <a:p>
                    <a:pPr>
                      <a:defRPr sz="1200">
                        <a:solidFill>
                          <a:schemeClr val="bg1">
                            <a:lumMod val="50000"/>
                          </a:schemeClr>
                        </a:solidFill>
                      </a:defRPr>
                    </a:pPr>
                    <a:fld id="{1CB373EB-1445-4586-AA86-866BD5DE9D9F}" type="VALUE">
                      <a:rPr lang="en-US" baseline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pPr>
                        <a:defRPr sz="1200">
                          <a:solidFill>
                            <a:schemeClr val="bg1">
                              <a:lumMod val="50000"/>
                            </a:schemeClr>
                          </a:solidFill>
                        </a:defRPr>
                      </a:pPr>
                      <a:t>[HODNOTA]</a:t>
                    </a:fld>
                    <a:endParaRPr lang="sk-SK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2.7073490813648248E-2"/>
                  <c:y val="-8.819245083690294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spc="0" baseline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78141DA-4967-4046-9FCC-14AE52A518CE}" type="CATEGORYNAME">
                      <a:rPr lang="en-US" sz="1200" baseline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pPr>
                        <a:defRPr sz="1200">
                          <a:solidFill>
                            <a:schemeClr val="accent6">
                              <a:lumMod val="75000"/>
                            </a:schemeClr>
                          </a:solidFill>
                        </a:defRPr>
                      </a:pPr>
                      <a:t>[NÁZOV KATEGÓRIE]</a:t>
                    </a:fld>
                    <a:endParaRPr lang="en-US" sz="1200" baseline="0">
                      <a:solidFill>
                        <a:schemeClr val="accent6">
                          <a:lumMod val="75000"/>
                        </a:schemeClr>
                      </a:solidFill>
                    </a:endParaRPr>
                  </a:p>
                  <a:p>
                    <a:pPr>
                      <a:defRPr sz="1200">
                        <a:solidFill>
                          <a:schemeClr val="accent6">
                            <a:lumMod val="75000"/>
                          </a:schemeClr>
                        </a:solidFill>
                      </a:defRPr>
                    </a:pPr>
                    <a:fld id="{D1304BD3-F1E3-44E3-A7CD-7239B3FA8EAB}" type="VALUE">
                      <a:rPr lang="en-US" sz="1200" baseline="0">
                        <a:solidFill>
                          <a:schemeClr val="accent6">
                            <a:lumMod val="75000"/>
                          </a:schemeClr>
                        </a:solidFill>
                      </a:rPr>
                      <a:pPr>
                        <a:defRPr sz="1200">
                          <a:solidFill>
                            <a:schemeClr val="accent6">
                              <a:lumMod val="75000"/>
                            </a:schemeClr>
                          </a:solidFill>
                        </a:defRPr>
                      </a:pPr>
                      <a:t>[HODNOTA]</a:t>
                    </a:fld>
                    <a:endParaRPr lang="sk-SK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6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Sumár!$A$6:$A$10</c:f>
              <c:strCache>
                <c:ptCount val="4"/>
                <c:pt idx="0">
                  <c:v>odpady</c:v>
                </c:pt>
                <c:pt idx="1">
                  <c:v>voda</c:v>
                </c:pt>
                <c:pt idx="2">
                  <c:v>vzduch</c:v>
                </c:pt>
                <c:pt idx="3">
                  <c:v>povodne</c:v>
                </c:pt>
              </c:strCache>
            </c:strRef>
          </c:cat>
          <c:val>
            <c:numRef>
              <c:f>Sumár!$B$6:$B$10</c:f>
              <c:numCache>
                <c:formatCode>General</c:formatCode>
                <c:ptCount val="4"/>
                <c:pt idx="0">
                  <c:v>174</c:v>
                </c:pt>
                <c:pt idx="1">
                  <c:v>36</c:v>
                </c:pt>
                <c:pt idx="2">
                  <c:v>18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</c14:pivotOptions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[Kontrahovanie KŽP.xlsx]Sumár!Kontingenčná tabuľka1</c:name>
    <c:fmtId val="65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bg2">
              <a:lumMod val="5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2.0970578677665292E-2"/>
              <c:y val="-3.0521289005540995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3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1.104701912260958E-2"/>
              <c:y val="-0.11137613006707495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1.6839095113110863E-2"/>
              <c:y val="-9.2217118693496639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bg1">
              <a:lumMod val="65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1.8058342707161605E-2"/>
              <c:y val="-4.6689997083697874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bg2">
              <a:lumMod val="5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2.0970578677665292E-2"/>
              <c:y val="-3.0521289005540995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3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1.104701912260958E-2"/>
              <c:y val="-0.11137613006707495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1.6839095113110863E-2"/>
              <c:y val="-9.2217118693496639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bg1">
              <a:lumMod val="65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1.8058342707161605E-2"/>
              <c:y val="-4.6689997083697874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  <c:spPr>
          <a:solidFill>
            <a:schemeClr val="bg2">
              <a:lumMod val="5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2.0970578677665292E-2"/>
              <c:y val="-3.0521289005540995E-2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2"/>
        <c:spPr>
          <a:solidFill>
            <a:schemeClr val="accent3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1.104701912260958E-2"/>
              <c:y val="-0.11137613006707495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1.6839095113110863E-2"/>
              <c:y val="-9.2217118693496639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4"/>
        <c:spPr>
          <a:solidFill>
            <a:schemeClr val="bg1">
              <a:lumMod val="65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1.8058342707161605E-2"/>
              <c:y val="-4.6689997083697874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Sumár!$B$23</c:f>
              <c:strCache>
                <c:ptCount val="1"/>
                <c:pt idx="0">
                  <c:v>Celková hodnota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2.0970552293702462E-2"/>
                  <c:y val="-1.950349995344192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1.104701912260958E-2"/>
                  <c:y val="-0.1113761300670749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6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6839095113110863E-2"/>
                  <c:y val="-9.221711869349663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8058342707161605E-2"/>
                  <c:y val="-4.668999708369787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Sumár!$A$24:$A$28</c:f>
              <c:strCache>
                <c:ptCount val="4"/>
                <c:pt idx="0">
                  <c:v>odpady</c:v>
                </c:pt>
                <c:pt idx="1">
                  <c:v>povodne</c:v>
                </c:pt>
                <c:pt idx="2">
                  <c:v>voda</c:v>
                </c:pt>
                <c:pt idx="3">
                  <c:v>vzduch</c:v>
                </c:pt>
              </c:strCache>
            </c:strRef>
          </c:cat>
          <c:val>
            <c:numRef>
              <c:f>Sumár!$B$24:$B$28</c:f>
              <c:numCache>
                <c:formatCode>#,##0.00</c:formatCode>
                <c:ptCount val="4"/>
                <c:pt idx="0">
                  <c:v>174348400.20999983</c:v>
                </c:pt>
                <c:pt idx="1">
                  <c:v>29596200.806500003</c:v>
                </c:pt>
                <c:pt idx="2">
                  <c:v>393437196.21900004</c:v>
                </c:pt>
                <c:pt idx="3">
                  <c:v>98181417.230000004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  <c:extLst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[Kontrahovanie KŽP.xlsx]Sumár!Kontingenčná tabuľka3</c:name>
    <c:fmtId val="40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bg2">
              <a:lumMod val="5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3.5246684030652953E-2"/>
              <c:y val="-5.8497375328083988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3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3.1197161540275915E-2"/>
              <c:y val="-9.1830708661417328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7.920788104163844E-3"/>
              <c:y val="-7.6997666958296884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bg1">
              <a:lumMod val="65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4.0836482437783235E-3"/>
              <c:y val="1.1574074074074073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bg2">
              <a:lumMod val="50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3.5246684030652953E-2"/>
              <c:y val="-5.8497375328083988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3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-3.1197161540275915E-2"/>
              <c:y val="-9.1830708661417328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7.920788104163844E-3"/>
              <c:y val="-7.6997666958296884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spPr>
          <a:solidFill>
            <a:schemeClr val="bg1">
              <a:lumMod val="65000"/>
            </a:schemeClr>
          </a:solidFill>
          <a:ln>
            <a:noFill/>
          </a:ln>
          <a:effectLst>
            <a:outerShdw blurRad="88900" sx="102000" sy="102000" algn="ctr" rotWithShape="0">
              <a:prstClr val="black">
                <a:alpha val="10000"/>
              </a:prstClr>
            </a:outerShdw>
          </a:effectLst>
          <a:scene3d>
            <a:camera prst="orthographicFront"/>
            <a:lightRig rig="threePt" dir="t"/>
          </a:scene3d>
          <a:sp3d>
            <a:bevelT w="127000" h="127000"/>
            <a:bevelB w="127000" h="127000"/>
          </a:sp3d>
        </c:spPr>
        <c:dLbl>
          <c:idx val="0"/>
          <c:layout>
            <c:manualLayout>
              <c:x val="4.0836482437783235E-3"/>
              <c:y val="1.1574074074074073E-3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000" b="1" i="0" u="none" strike="noStrike" kern="1200" spc="0" baseline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sk-SK"/>
            </a:p>
          </c:txPr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Sumár!$B$39</c:f>
              <c:strCache>
                <c:ptCount val="1"/>
                <c:pt idx="0">
                  <c:v>Celková hodnota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lumMod val="5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3.5246684030652953E-2"/>
                  <c:y val="-5.849737532808398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1197161540275915E-2"/>
                  <c:y val="-9.1830708661417328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6">
                          <a:lumMod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920788104163844E-3"/>
                  <c:y val="-7.699766695829688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0836482437783235E-3"/>
                  <c:y val="1.157407407407407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sk-SK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Sumár!$A$40:$A$44</c:f>
              <c:strCache>
                <c:ptCount val="4"/>
                <c:pt idx="0">
                  <c:v>odpady</c:v>
                </c:pt>
                <c:pt idx="1">
                  <c:v>povodne</c:v>
                </c:pt>
                <c:pt idx="2">
                  <c:v>voda</c:v>
                </c:pt>
                <c:pt idx="3">
                  <c:v>vzduch</c:v>
                </c:pt>
              </c:strCache>
            </c:strRef>
          </c:cat>
          <c:val>
            <c:numRef>
              <c:f>Sumár!$B$40:$B$44</c:f>
              <c:numCache>
                <c:formatCode>#,##0.00</c:formatCode>
                <c:ptCount val="4"/>
                <c:pt idx="0">
                  <c:v>15630890.48</c:v>
                </c:pt>
                <c:pt idx="1">
                  <c:v>2054637.3499999999</c:v>
                </c:pt>
                <c:pt idx="2">
                  <c:v>75434037.799999997</c:v>
                </c:pt>
                <c:pt idx="3">
                  <c:v>1243893.3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</c14:pivotOptions>
    </c:ext>
  </c:extLst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3223181439669433E-2"/>
          <c:y val="3.5699391193775375E-2"/>
          <c:w val="0.89836985738228503"/>
          <c:h val="0.6426390193901084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Sumár!$A$460</c:f>
              <c:strCache>
                <c:ptCount val="1"/>
                <c:pt idx="0">
                  <c:v>Pôvodné kontrahovanie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6"/>
              </a:solidFill>
              <a:ln w="12700" cap="flat" cmpd="sng" algn="ctr">
                <a:solidFill>
                  <a:schemeClr val="accent6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Sumár!$B$459:$C$459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Sumár!$B$460:$C$460</c:f>
              <c:numCache>
                <c:formatCode>#,##0.00</c:formatCode>
                <c:ptCount val="2"/>
                <c:pt idx="0">
                  <c:v>221966053.72000006</c:v>
                </c:pt>
                <c:pt idx="1">
                  <c:v>177779848.74999985</c:v>
                </c:pt>
              </c:numCache>
            </c:numRef>
          </c:val>
        </c:ser>
        <c:ser>
          <c:idx val="1"/>
          <c:order val="1"/>
          <c:tx>
            <c:strRef>
              <c:f>Sumár!$A$461</c:f>
              <c:strCache>
                <c:ptCount val="1"/>
                <c:pt idx="0">
                  <c:v>Kontrahovanie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5"/>
              </a:solidFill>
              <a:ln w="12700" cap="flat" cmpd="sng" algn="ctr">
                <a:solidFill>
                  <a:schemeClr val="accent5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Sumár!$B$459:$C$459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Sumár!$B$461:$C$461</c:f>
              <c:numCache>
                <c:formatCode>#,##0.00</c:formatCode>
                <c:ptCount val="2"/>
                <c:pt idx="0">
                  <c:v>221808478.84000006</c:v>
                </c:pt>
                <c:pt idx="1">
                  <c:v>177645910.10999984</c:v>
                </c:pt>
              </c:numCache>
            </c:numRef>
          </c:val>
        </c:ser>
        <c:ser>
          <c:idx val="3"/>
          <c:order val="3"/>
          <c:tx>
            <c:strRef>
              <c:f>Sumár!$A$463</c:f>
              <c:strCache>
                <c:ptCount val="1"/>
                <c:pt idx="0">
                  <c:v>Predložené VO (SP, technika, IS/IKT)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6"/>
              </a:solidFill>
              <a:ln w="12700" cap="flat" cmpd="sng" algn="ctr">
                <a:solidFill>
                  <a:schemeClr val="accent6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Sumár!$B$459:$C$459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Sumár!$B$463:$C$463</c:f>
              <c:numCache>
                <c:formatCode>#,##0.00</c:formatCode>
                <c:ptCount val="2"/>
                <c:pt idx="0">
                  <c:v>121595206.72633275</c:v>
                </c:pt>
                <c:pt idx="1">
                  <c:v>94724883.717382863</c:v>
                </c:pt>
              </c:numCache>
            </c:numRef>
          </c:val>
        </c:ser>
        <c:ser>
          <c:idx val="5"/>
          <c:order val="5"/>
          <c:tx>
            <c:strRef>
              <c:f>Sumár!$A$465</c:f>
              <c:strCache>
                <c:ptCount val="1"/>
                <c:pt idx="0">
                  <c:v>Skontrolované a ukončené VO (SP, technika, IS/IKT)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lumMod val="60000"/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lumMod val="60000"/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6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2"/>
              </a:solidFill>
              <a:ln w="12700" cap="flat" cmpd="sng" algn="ctr">
                <a:solidFill>
                  <a:schemeClr val="accent2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Sumár!$B$459:$C$459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Sumár!$B$465:$C$465</c:f>
              <c:numCache>
                <c:formatCode>#,##0.00</c:formatCode>
                <c:ptCount val="2"/>
                <c:pt idx="0">
                  <c:v>24191220.389527701</c:v>
                </c:pt>
                <c:pt idx="1">
                  <c:v>20562537.331098534</c:v>
                </c:pt>
              </c:numCache>
            </c:numRef>
          </c:val>
        </c:ser>
        <c:ser>
          <c:idx val="6"/>
          <c:order val="6"/>
          <c:tx>
            <c:strRef>
              <c:f>Sumár!$A$466</c:f>
              <c:strCache>
                <c:ptCount val="1"/>
                <c:pt idx="0">
                  <c:v>Predložené ŽoP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6"/>
              </a:solidFill>
              <a:ln w="12700" cap="flat" cmpd="sng" algn="ctr">
                <a:solidFill>
                  <a:schemeClr val="accent6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Sumár!$B$459:$C$459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Sumár!$B$466:$C$466</c:f>
              <c:numCache>
                <c:formatCode>#,##0.00</c:formatCode>
                <c:ptCount val="2"/>
                <c:pt idx="0">
                  <c:v>25152223.389999997</c:v>
                </c:pt>
                <c:pt idx="1">
                  <c:v>21376678.542272791</c:v>
                </c:pt>
              </c:numCache>
            </c:numRef>
          </c:val>
        </c:ser>
        <c:ser>
          <c:idx val="7"/>
          <c:order val="7"/>
          <c:tx>
            <c:strRef>
              <c:f>Sumár!$A$467</c:f>
              <c:strCache>
                <c:ptCount val="1"/>
                <c:pt idx="0">
                  <c:v>Čerpanie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lumMod val="80000"/>
                    <a:lumOff val="20000"/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lumMod val="80000"/>
                    <a:lumOff val="20000"/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80000"/>
                    <a:lumOff val="20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numFmt formatCode="#,##0" sourceLinked="0"/>
            <c:spPr>
              <a:solidFill>
                <a:schemeClr val="accent1"/>
              </a:solidFill>
              <a:ln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Sumár!$B$459:$C$459</c:f>
              <c:strCache>
                <c:ptCount val="2"/>
                <c:pt idx="0">
                  <c:v>COV</c:v>
                </c:pt>
                <c:pt idx="1">
                  <c:v>KF</c:v>
                </c:pt>
              </c:strCache>
            </c:strRef>
          </c:cat>
          <c:val>
            <c:numRef>
              <c:f>Sumár!$B$467:$C$467</c:f>
              <c:numCache>
                <c:formatCode>#,##0.00</c:formatCode>
                <c:ptCount val="2"/>
                <c:pt idx="0">
                  <c:v>18583919.509999998</c:v>
                </c:pt>
                <c:pt idx="1">
                  <c:v>15796331.59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1493760"/>
        <c:axId val="141350896"/>
        <c:axId val="0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Sumár!$A$462</c15:sqref>
                        </c15:formulaRef>
                      </c:ext>
                    </c:extLst>
                    <c:strCache>
                      <c:ptCount val="1"/>
                      <c:pt idx="0">
                        <c:v>Predložené VO</c:v>
                      </c:pt>
                    </c:strCache>
                  </c:strRef>
                </c:tx>
                <c:spPr>
                  <a:gradFill rotWithShape="1">
                    <a:gsLst>
                      <a:gs pos="0">
                        <a:schemeClr val="accent4"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4"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4"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  <a:sp3d/>
                </c:spPr>
                <c:invertIfNegative val="0"/>
                <c:dLbls>
                  <c:numFmt formatCode="#,##0" sourceLinked="0"/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Sumár!$B$459:$C$459</c15:sqref>
                        </c15:formulaRef>
                      </c:ext>
                    </c:extLst>
                    <c:strCache>
                      <c:ptCount val="2"/>
                      <c:pt idx="0">
                        <c:v>COV</c:v>
                      </c:pt>
                      <c:pt idx="1">
                        <c:v>KF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Sumár!$B$462:$C$462</c15:sqref>
                        </c15:formulaRef>
                      </c:ext>
                    </c:extLst>
                    <c:numCache>
                      <c:formatCode>#,##0.00</c:formatCode>
                      <c:ptCount val="2"/>
                      <c:pt idx="0">
                        <c:v>123031507.39362121</c:v>
                      </c:pt>
                      <c:pt idx="1">
                        <c:v>95949690.084577978</c:v>
                      </c:pt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Sumár!$A$464</c15:sqref>
                        </c15:formulaRef>
                      </c:ext>
                    </c:extLst>
                    <c:strCache>
                      <c:ptCount val="1"/>
                      <c:pt idx="0">
                        <c:v>Skontrolované a ukončené VO</c:v>
                      </c:pt>
                    </c:strCache>
                  </c:strRef>
                </c:tx>
                <c:spPr>
                  <a:gradFill rotWithShape="1">
                    <a:gsLst>
                      <a:gs pos="0">
                        <a:schemeClr val="accent5">
                          <a:lumMod val="60000"/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5">
                          <a:lumMod val="60000"/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5">
                          <a:lumMod val="60000"/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  <a:sp3d/>
                </c:spPr>
                <c:invertIfNegative val="0"/>
                <c:dLbls>
                  <c:numFmt formatCode="#,##0" sourceLinked="0"/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197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sk-SK"/>
                    </a:p>
                  </c:txPr>
                  <c:showLegendKey val="0"/>
                  <c:showVal val="1"/>
                  <c:showCatName val="0"/>
                  <c:showSerName val="0"/>
                  <c:showPercent val="0"/>
                  <c:showBubbleSize val="0"/>
                  <c:showLeaderLines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Sumár!$B$459:$C$459</c15:sqref>
                        </c15:formulaRef>
                      </c:ext>
                    </c:extLst>
                    <c:strCache>
                      <c:ptCount val="2"/>
                      <c:pt idx="0">
                        <c:v>COV</c:v>
                      </c:pt>
                      <c:pt idx="1">
                        <c:v>KF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Sumár!$B$464:$C$464</c15:sqref>
                        </c15:formulaRef>
                      </c:ext>
                    </c:extLst>
                    <c:numCache>
                      <c:formatCode>#,##0.00</c:formatCode>
                      <c:ptCount val="2"/>
                      <c:pt idx="0">
                        <c:v>25121408.286881533</c:v>
                      </c:pt>
                      <c:pt idx="1">
                        <c:v>21357147.843849301</c:v>
                      </c:pt>
                    </c:numCache>
                  </c:numRef>
                </c:val>
              </c15:ser>
            </c15:filteredBarSeries>
          </c:ext>
        </c:extLst>
      </c:bar3DChart>
      <c:catAx>
        <c:axId val="141493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41350896"/>
        <c:crosses val="autoZero"/>
        <c:auto val="1"/>
        <c:lblAlgn val="ctr"/>
        <c:lblOffset val="100"/>
        <c:noMultiLvlLbl val="0"/>
      </c:catAx>
      <c:valAx>
        <c:axId val="141350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41493760"/>
        <c:crosses val="autoZero"/>
        <c:crossBetween val="between"/>
        <c:dispUnits>
          <c:builtInUnit val="millions"/>
          <c:dispUnitsLbl>
            <c:layout/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sk-SK"/>
                    <a:t>mil. €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0450006598337217E-2"/>
          <c:y val="0.77427195572856289"/>
          <c:w val="0.940771400607047"/>
          <c:h val="0.205466713036970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16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17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34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4CD6D2-1D76-4CBC-97D1-D971C9533248}" type="doc">
      <dgm:prSet loTypeId="urn:microsoft.com/office/officeart/2005/8/layout/default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sk-SK"/>
        </a:p>
      </dgm:t>
    </dgm:pt>
    <dgm:pt modelId="{2B5AB83B-D09D-4EDB-88B6-247D95796621}">
      <dgm:prSet/>
      <dgm:spPr/>
      <dgm:t>
        <a:bodyPr/>
        <a:lstStyle/>
        <a:p>
          <a:pPr rtl="0"/>
          <a:r>
            <a:rPr lang="sk-SK" b="1" dirty="0" smtClean="0"/>
            <a:t>HA 1</a:t>
          </a:r>
          <a:r>
            <a:rPr lang="sk-SK" dirty="0" smtClean="0"/>
            <a:t> </a:t>
          </a:r>
          <a:br>
            <a:rPr lang="sk-SK" dirty="0" smtClean="0"/>
          </a:br>
          <a:r>
            <a:rPr lang="sk-SK" dirty="0" smtClean="0"/>
            <a:t>Informačné aktivity odpadového hospodárstva a dobrovoľných nástrojov environmentálnej politiky</a:t>
          </a:r>
        </a:p>
        <a:p>
          <a:pPr rtl="0"/>
          <a:r>
            <a:rPr lang="sk-SK" dirty="0" smtClean="0"/>
            <a:t> </a:t>
          </a:r>
          <a:r>
            <a:rPr lang="sk-SK" b="1" u="none" strike="noStrike" dirty="0" smtClean="0">
              <a:effectLst/>
            </a:rPr>
            <a:t>20 %</a:t>
          </a:r>
          <a:endParaRPr lang="sk-SK" dirty="0" smtClean="0"/>
        </a:p>
      </dgm:t>
    </dgm:pt>
    <dgm:pt modelId="{D6D3CDBE-587B-45EF-8061-7A1D62FB387A}" type="parTrans" cxnId="{3F997607-7617-4736-812D-2E1AEC57C351}">
      <dgm:prSet/>
      <dgm:spPr/>
      <dgm:t>
        <a:bodyPr/>
        <a:lstStyle/>
        <a:p>
          <a:endParaRPr lang="sk-SK"/>
        </a:p>
      </dgm:t>
    </dgm:pt>
    <dgm:pt modelId="{524D3411-207C-4581-9237-D3E76AFE9F1B}" type="sibTrans" cxnId="{3F997607-7617-4736-812D-2E1AEC57C351}">
      <dgm:prSet/>
      <dgm:spPr/>
      <dgm:t>
        <a:bodyPr/>
        <a:lstStyle/>
        <a:p>
          <a:endParaRPr lang="sk-SK"/>
        </a:p>
      </dgm:t>
    </dgm:pt>
    <dgm:pt modelId="{3B1EE0E6-52C8-48E5-90F8-85B22BF5805C}">
      <dgm:prSet/>
      <dgm:spPr/>
      <dgm:t>
        <a:bodyPr/>
        <a:lstStyle/>
        <a:p>
          <a:pPr rtl="0"/>
          <a:r>
            <a:rPr lang="sk-SK" b="1" dirty="0" smtClean="0"/>
            <a:t>HA 2</a:t>
          </a:r>
          <a:r>
            <a:rPr lang="sk-SK" dirty="0" smtClean="0"/>
            <a:t> </a:t>
          </a:r>
          <a:br>
            <a:rPr lang="sk-SK" dirty="0" smtClean="0"/>
          </a:br>
          <a:r>
            <a:rPr lang="sk-SK" dirty="0" smtClean="0"/>
            <a:t>Zvyšovanie environmentálneho povedomia v oblasti ochrany vôd a vodohospodárskeho manažmentu</a:t>
          </a:r>
        </a:p>
        <a:p>
          <a:pPr rtl="0"/>
          <a:r>
            <a:rPr lang="sk-SK" b="1" u="none" strike="noStrike" dirty="0" smtClean="0">
              <a:effectLst/>
            </a:rPr>
            <a:t>6 %</a:t>
          </a:r>
          <a:endParaRPr lang="sk-SK" dirty="0"/>
        </a:p>
      </dgm:t>
    </dgm:pt>
    <dgm:pt modelId="{2022A7B2-AFCA-4E11-945B-020A20EC39E3}" type="parTrans" cxnId="{E0FBE6C9-B85F-4B11-9634-C3E2E3361766}">
      <dgm:prSet/>
      <dgm:spPr/>
      <dgm:t>
        <a:bodyPr/>
        <a:lstStyle/>
        <a:p>
          <a:endParaRPr lang="sk-SK"/>
        </a:p>
      </dgm:t>
    </dgm:pt>
    <dgm:pt modelId="{76CAD4B6-D9B4-48CE-8270-CFE189327830}" type="sibTrans" cxnId="{E0FBE6C9-B85F-4B11-9634-C3E2E3361766}">
      <dgm:prSet/>
      <dgm:spPr/>
      <dgm:t>
        <a:bodyPr/>
        <a:lstStyle/>
        <a:p>
          <a:endParaRPr lang="sk-SK"/>
        </a:p>
      </dgm:t>
    </dgm:pt>
    <dgm:pt modelId="{47FC522C-1535-47F7-957B-BB27928BD2D7}">
      <dgm:prSet/>
      <dgm:spPr/>
      <dgm:t>
        <a:bodyPr/>
        <a:lstStyle/>
        <a:p>
          <a:pPr rtl="0"/>
          <a:r>
            <a:rPr lang="sk-SK" b="1" dirty="0" smtClean="0"/>
            <a:t>HA 3</a:t>
          </a:r>
          <a:r>
            <a:rPr lang="sk-SK" dirty="0" smtClean="0"/>
            <a:t> </a:t>
          </a:r>
          <a:br>
            <a:rPr lang="sk-SK" dirty="0" smtClean="0"/>
          </a:br>
          <a:r>
            <a:rPr lang="sk-SK" dirty="0" smtClean="0"/>
            <a:t>Zlepšenie informovanosti v oblasti ochrany prírody a krajiny</a:t>
          </a:r>
        </a:p>
        <a:p>
          <a:pPr rtl="0"/>
          <a:r>
            <a:rPr lang="sk-SK" b="1" u="none" strike="noStrike" dirty="0" smtClean="0">
              <a:effectLst/>
            </a:rPr>
            <a:t>31 %</a:t>
          </a:r>
          <a:endParaRPr lang="sk-SK" dirty="0"/>
        </a:p>
      </dgm:t>
    </dgm:pt>
    <dgm:pt modelId="{A3A4C96E-8FC4-48A7-8568-09A60BFFE02A}" type="parTrans" cxnId="{108860A7-94C5-45D9-B8D3-B5E3AD525D35}">
      <dgm:prSet/>
      <dgm:spPr/>
      <dgm:t>
        <a:bodyPr/>
        <a:lstStyle/>
        <a:p>
          <a:endParaRPr lang="sk-SK"/>
        </a:p>
      </dgm:t>
    </dgm:pt>
    <dgm:pt modelId="{03E2A97A-1FEF-4221-B9C8-EF6BBF6AB891}" type="sibTrans" cxnId="{108860A7-94C5-45D9-B8D3-B5E3AD525D35}">
      <dgm:prSet/>
      <dgm:spPr/>
      <dgm:t>
        <a:bodyPr/>
        <a:lstStyle/>
        <a:p>
          <a:endParaRPr lang="sk-SK"/>
        </a:p>
      </dgm:t>
    </dgm:pt>
    <dgm:pt modelId="{C6D48292-BDE8-4FE5-BF3E-E82EC0152B4E}">
      <dgm:prSet/>
      <dgm:spPr/>
      <dgm:t>
        <a:bodyPr/>
        <a:lstStyle/>
        <a:p>
          <a:pPr rtl="0"/>
          <a:r>
            <a:rPr lang="sk-SK" b="1" dirty="0" smtClean="0"/>
            <a:t>HA 4</a:t>
          </a:r>
          <a:r>
            <a:rPr lang="sk-SK" dirty="0" smtClean="0"/>
            <a:t> </a:t>
          </a:r>
          <a:br>
            <a:rPr lang="sk-SK" dirty="0" smtClean="0"/>
          </a:br>
          <a:r>
            <a:rPr lang="sk-SK" dirty="0" smtClean="0"/>
            <a:t>Informovanie o ochrane ovzdušia a integrovanej prevencii a kontrole znečisťovania</a:t>
          </a:r>
        </a:p>
        <a:p>
          <a:pPr rtl="0"/>
          <a:r>
            <a:rPr lang="sk-SK" b="1" u="none" strike="noStrike" dirty="0" smtClean="0">
              <a:effectLst/>
            </a:rPr>
            <a:t>17 %</a:t>
          </a:r>
          <a:endParaRPr lang="sk-SK" dirty="0"/>
        </a:p>
      </dgm:t>
    </dgm:pt>
    <dgm:pt modelId="{18DCCF44-A8EE-4FCC-983D-AFAFC4354F2B}" type="parTrans" cxnId="{0FAEF208-56B4-44EC-AC97-0B99FBC4258C}">
      <dgm:prSet/>
      <dgm:spPr/>
      <dgm:t>
        <a:bodyPr/>
        <a:lstStyle/>
        <a:p>
          <a:endParaRPr lang="sk-SK"/>
        </a:p>
      </dgm:t>
    </dgm:pt>
    <dgm:pt modelId="{C7E25384-4245-4444-BA91-688A9E73D09F}" type="sibTrans" cxnId="{0FAEF208-56B4-44EC-AC97-0B99FBC4258C}">
      <dgm:prSet/>
      <dgm:spPr/>
      <dgm:t>
        <a:bodyPr/>
        <a:lstStyle/>
        <a:p>
          <a:endParaRPr lang="sk-SK"/>
        </a:p>
      </dgm:t>
    </dgm:pt>
    <dgm:pt modelId="{7964D131-317F-4847-8972-D61776B98425}">
      <dgm:prSet/>
      <dgm:spPr/>
      <dgm:t>
        <a:bodyPr/>
        <a:lstStyle/>
        <a:p>
          <a:pPr rtl="0"/>
          <a:r>
            <a:rPr lang="sk-SK" b="1" dirty="0" smtClean="0"/>
            <a:t>HA 5</a:t>
          </a:r>
          <a:r>
            <a:rPr lang="sk-SK" dirty="0" smtClean="0"/>
            <a:t> </a:t>
          </a:r>
          <a:br>
            <a:rPr lang="sk-SK" dirty="0" smtClean="0"/>
          </a:br>
          <a:r>
            <a:rPr lang="sk-SK" dirty="0" smtClean="0"/>
            <a:t>Informačné aktivity o environmentálnych záťažiach</a:t>
          </a:r>
        </a:p>
        <a:p>
          <a:pPr rtl="0"/>
          <a:r>
            <a:rPr lang="sk-SK" b="1" u="none" strike="noStrike" dirty="0" smtClean="0">
              <a:effectLst/>
            </a:rPr>
            <a:t>14 %</a:t>
          </a:r>
          <a:endParaRPr lang="sk-SK" dirty="0"/>
        </a:p>
      </dgm:t>
    </dgm:pt>
    <dgm:pt modelId="{F8A0175A-4B94-4381-8AEE-B2E5F9B1F8E7}" type="parTrans" cxnId="{75115F33-7B9F-4B98-A5B8-4A944EAFFA85}">
      <dgm:prSet/>
      <dgm:spPr/>
      <dgm:t>
        <a:bodyPr/>
        <a:lstStyle/>
        <a:p>
          <a:endParaRPr lang="sk-SK"/>
        </a:p>
      </dgm:t>
    </dgm:pt>
    <dgm:pt modelId="{E4A87BEA-1047-4326-8D01-F6B2710023EF}" type="sibTrans" cxnId="{75115F33-7B9F-4B98-A5B8-4A944EAFFA85}">
      <dgm:prSet/>
      <dgm:spPr/>
      <dgm:t>
        <a:bodyPr/>
        <a:lstStyle/>
        <a:p>
          <a:endParaRPr lang="sk-SK"/>
        </a:p>
      </dgm:t>
    </dgm:pt>
    <dgm:pt modelId="{EAA21AF4-F74A-4D00-A51F-909774F5EC1E}">
      <dgm:prSet/>
      <dgm:spPr/>
      <dgm:t>
        <a:bodyPr/>
        <a:lstStyle/>
        <a:p>
          <a:pPr rtl="0"/>
          <a:r>
            <a:rPr lang="sk-SK" b="1" dirty="0" smtClean="0"/>
            <a:t>HA 6</a:t>
          </a:r>
          <a:r>
            <a:rPr lang="sk-SK" dirty="0" smtClean="0"/>
            <a:t> </a:t>
          </a:r>
          <a:br>
            <a:rPr lang="sk-SK" dirty="0" smtClean="0"/>
          </a:br>
          <a:r>
            <a:rPr lang="pl-PL" dirty="0" smtClean="0"/>
            <a:t>Adaptácia na zmeny klímy a manažment rizík</a:t>
          </a:r>
        </a:p>
        <a:p>
          <a:pPr rtl="0"/>
          <a:r>
            <a:rPr lang="sk-SK" b="1" u="none" strike="noStrike" smtClean="0">
              <a:effectLst/>
            </a:rPr>
            <a:t>12 </a:t>
          </a:r>
          <a:r>
            <a:rPr lang="sk-SK" b="1" u="none" strike="noStrike" dirty="0" smtClean="0">
              <a:effectLst/>
            </a:rPr>
            <a:t>%</a:t>
          </a:r>
          <a:endParaRPr lang="sk-SK" dirty="0"/>
        </a:p>
      </dgm:t>
    </dgm:pt>
    <dgm:pt modelId="{50CB876D-432F-48E3-A3A2-5BDFC6484122}" type="parTrans" cxnId="{D9C059D2-40B0-4EE8-8B12-BE419EAB7DE7}">
      <dgm:prSet/>
      <dgm:spPr/>
      <dgm:t>
        <a:bodyPr/>
        <a:lstStyle/>
        <a:p>
          <a:endParaRPr lang="sk-SK"/>
        </a:p>
      </dgm:t>
    </dgm:pt>
    <dgm:pt modelId="{4F8BE88F-2B01-46E3-8B27-738B2A7A35B3}" type="sibTrans" cxnId="{D9C059D2-40B0-4EE8-8B12-BE419EAB7DE7}">
      <dgm:prSet/>
      <dgm:spPr/>
      <dgm:t>
        <a:bodyPr/>
        <a:lstStyle/>
        <a:p>
          <a:endParaRPr lang="sk-SK"/>
        </a:p>
      </dgm:t>
    </dgm:pt>
    <dgm:pt modelId="{B6054EC1-CEAA-4CAE-9159-81270C785988}" type="pres">
      <dgm:prSet presAssocID="{134CD6D2-1D76-4CBC-97D1-D971C953324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6E136D2F-C3A3-471A-B036-FEB14FD0D2BF}" type="pres">
      <dgm:prSet presAssocID="{2B5AB83B-D09D-4EDB-88B6-247D95796621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125B580E-8F8E-4688-AC1A-4826227D5A02}" type="pres">
      <dgm:prSet presAssocID="{524D3411-207C-4581-9237-D3E76AFE9F1B}" presName="sibTrans" presStyleCnt="0"/>
      <dgm:spPr/>
      <dgm:t>
        <a:bodyPr/>
        <a:lstStyle/>
        <a:p>
          <a:endParaRPr lang="sk-SK"/>
        </a:p>
      </dgm:t>
    </dgm:pt>
    <dgm:pt modelId="{30FBB016-8B8D-486D-86C4-D2B7630F35F1}" type="pres">
      <dgm:prSet presAssocID="{3B1EE0E6-52C8-48E5-90F8-85B22BF5805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9ADCE76-9F45-4577-919B-099513969C8A}" type="pres">
      <dgm:prSet presAssocID="{76CAD4B6-D9B4-48CE-8270-CFE189327830}" presName="sibTrans" presStyleCnt="0"/>
      <dgm:spPr/>
      <dgm:t>
        <a:bodyPr/>
        <a:lstStyle/>
        <a:p>
          <a:endParaRPr lang="sk-SK"/>
        </a:p>
      </dgm:t>
    </dgm:pt>
    <dgm:pt modelId="{9BF00FEB-3735-4A59-9366-DDE308DC14F0}" type="pres">
      <dgm:prSet presAssocID="{47FC522C-1535-47F7-957B-BB27928BD2D7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ABA9A785-9F7B-44CA-8598-18597D85BBE0}" type="pres">
      <dgm:prSet presAssocID="{03E2A97A-1FEF-4221-B9C8-EF6BBF6AB891}" presName="sibTrans" presStyleCnt="0"/>
      <dgm:spPr/>
      <dgm:t>
        <a:bodyPr/>
        <a:lstStyle/>
        <a:p>
          <a:endParaRPr lang="sk-SK"/>
        </a:p>
      </dgm:t>
    </dgm:pt>
    <dgm:pt modelId="{19C8DD9D-D3DE-4C49-9F60-BEB3C30D4CB2}" type="pres">
      <dgm:prSet presAssocID="{C6D48292-BDE8-4FE5-BF3E-E82EC0152B4E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0F39C06-19D8-411F-9CC2-E47D7D0920A2}" type="pres">
      <dgm:prSet presAssocID="{C7E25384-4245-4444-BA91-688A9E73D09F}" presName="sibTrans" presStyleCnt="0"/>
      <dgm:spPr/>
      <dgm:t>
        <a:bodyPr/>
        <a:lstStyle/>
        <a:p>
          <a:endParaRPr lang="sk-SK"/>
        </a:p>
      </dgm:t>
    </dgm:pt>
    <dgm:pt modelId="{D9F99BCB-9CB6-47A6-9D48-1B050562F3FF}" type="pres">
      <dgm:prSet presAssocID="{7964D131-317F-4847-8972-D61776B9842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13B272A8-7073-455B-B4B5-85D59E54B5C4}" type="pres">
      <dgm:prSet presAssocID="{E4A87BEA-1047-4326-8D01-F6B2710023EF}" presName="sibTrans" presStyleCnt="0"/>
      <dgm:spPr/>
      <dgm:t>
        <a:bodyPr/>
        <a:lstStyle/>
        <a:p>
          <a:endParaRPr lang="sk-SK"/>
        </a:p>
      </dgm:t>
    </dgm:pt>
    <dgm:pt modelId="{6CD8B54C-41D7-4D16-B4D9-840F1A476442}" type="pres">
      <dgm:prSet presAssocID="{EAA21AF4-F74A-4D00-A51F-909774F5EC1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sk-SK"/>
        </a:p>
      </dgm:t>
    </dgm:pt>
  </dgm:ptLst>
  <dgm:cxnLst>
    <dgm:cxn modelId="{FE076C74-62F8-4C02-8DBC-C63CA6B03110}" type="presOf" srcId="{134CD6D2-1D76-4CBC-97D1-D971C9533248}" destId="{B6054EC1-CEAA-4CAE-9159-81270C785988}" srcOrd="0" destOrd="0" presId="urn:microsoft.com/office/officeart/2005/8/layout/default"/>
    <dgm:cxn modelId="{108860A7-94C5-45D9-B8D3-B5E3AD525D35}" srcId="{134CD6D2-1D76-4CBC-97D1-D971C9533248}" destId="{47FC522C-1535-47F7-957B-BB27928BD2D7}" srcOrd="2" destOrd="0" parTransId="{A3A4C96E-8FC4-48A7-8568-09A60BFFE02A}" sibTransId="{03E2A97A-1FEF-4221-B9C8-EF6BBF6AB891}"/>
    <dgm:cxn modelId="{D92E21A1-4BEA-447E-A67B-BF805C0D19FD}" type="presOf" srcId="{EAA21AF4-F74A-4D00-A51F-909774F5EC1E}" destId="{6CD8B54C-41D7-4D16-B4D9-840F1A476442}" srcOrd="0" destOrd="0" presId="urn:microsoft.com/office/officeart/2005/8/layout/default"/>
    <dgm:cxn modelId="{3F997607-7617-4736-812D-2E1AEC57C351}" srcId="{134CD6D2-1D76-4CBC-97D1-D971C9533248}" destId="{2B5AB83B-D09D-4EDB-88B6-247D95796621}" srcOrd="0" destOrd="0" parTransId="{D6D3CDBE-587B-45EF-8061-7A1D62FB387A}" sibTransId="{524D3411-207C-4581-9237-D3E76AFE9F1B}"/>
    <dgm:cxn modelId="{D9C059D2-40B0-4EE8-8B12-BE419EAB7DE7}" srcId="{134CD6D2-1D76-4CBC-97D1-D971C9533248}" destId="{EAA21AF4-F74A-4D00-A51F-909774F5EC1E}" srcOrd="5" destOrd="0" parTransId="{50CB876D-432F-48E3-A3A2-5BDFC6484122}" sibTransId="{4F8BE88F-2B01-46E3-8B27-738B2A7A35B3}"/>
    <dgm:cxn modelId="{0B444634-EDE3-4B88-9D30-80457D4AEA7D}" type="presOf" srcId="{3B1EE0E6-52C8-48E5-90F8-85B22BF5805C}" destId="{30FBB016-8B8D-486D-86C4-D2B7630F35F1}" srcOrd="0" destOrd="0" presId="urn:microsoft.com/office/officeart/2005/8/layout/default"/>
    <dgm:cxn modelId="{0FAEF208-56B4-44EC-AC97-0B99FBC4258C}" srcId="{134CD6D2-1D76-4CBC-97D1-D971C9533248}" destId="{C6D48292-BDE8-4FE5-BF3E-E82EC0152B4E}" srcOrd="3" destOrd="0" parTransId="{18DCCF44-A8EE-4FCC-983D-AFAFC4354F2B}" sibTransId="{C7E25384-4245-4444-BA91-688A9E73D09F}"/>
    <dgm:cxn modelId="{75115F33-7B9F-4B98-A5B8-4A944EAFFA85}" srcId="{134CD6D2-1D76-4CBC-97D1-D971C9533248}" destId="{7964D131-317F-4847-8972-D61776B98425}" srcOrd="4" destOrd="0" parTransId="{F8A0175A-4B94-4381-8AEE-B2E5F9B1F8E7}" sibTransId="{E4A87BEA-1047-4326-8D01-F6B2710023EF}"/>
    <dgm:cxn modelId="{E0FBE6C9-B85F-4B11-9634-C3E2E3361766}" srcId="{134CD6D2-1D76-4CBC-97D1-D971C9533248}" destId="{3B1EE0E6-52C8-48E5-90F8-85B22BF5805C}" srcOrd="1" destOrd="0" parTransId="{2022A7B2-AFCA-4E11-945B-020A20EC39E3}" sibTransId="{76CAD4B6-D9B4-48CE-8270-CFE189327830}"/>
    <dgm:cxn modelId="{E565E7F9-B8F2-4FE1-96DD-35F75C838B26}" type="presOf" srcId="{7964D131-317F-4847-8972-D61776B98425}" destId="{D9F99BCB-9CB6-47A6-9D48-1B050562F3FF}" srcOrd="0" destOrd="0" presId="urn:microsoft.com/office/officeart/2005/8/layout/default"/>
    <dgm:cxn modelId="{BE91E234-3CFB-4805-B08F-69A264596F0D}" type="presOf" srcId="{47FC522C-1535-47F7-957B-BB27928BD2D7}" destId="{9BF00FEB-3735-4A59-9366-DDE308DC14F0}" srcOrd="0" destOrd="0" presId="urn:microsoft.com/office/officeart/2005/8/layout/default"/>
    <dgm:cxn modelId="{A70A5E67-A4BD-4928-848B-DC0EDF017935}" type="presOf" srcId="{C6D48292-BDE8-4FE5-BF3E-E82EC0152B4E}" destId="{19C8DD9D-D3DE-4C49-9F60-BEB3C30D4CB2}" srcOrd="0" destOrd="0" presId="urn:microsoft.com/office/officeart/2005/8/layout/default"/>
    <dgm:cxn modelId="{DBAB59D2-1AC2-4F5C-9F06-E809B824BE23}" type="presOf" srcId="{2B5AB83B-D09D-4EDB-88B6-247D95796621}" destId="{6E136D2F-C3A3-471A-B036-FEB14FD0D2BF}" srcOrd="0" destOrd="0" presId="urn:microsoft.com/office/officeart/2005/8/layout/default"/>
    <dgm:cxn modelId="{DBB59BCC-935C-4F21-B81F-D92193866A4D}" type="presParOf" srcId="{B6054EC1-CEAA-4CAE-9159-81270C785988}" destId="{6E136D2F-C3A3-471A-B036-FEB14FD0D2BF}" srcOrd="0" destOrd="0" presId="urn:microsoft.com/office/officeart/2005/8/layout/default"/>
    <dgm:cxn modelId="{79ACD86D-DA43-4BA8-9739-F6C6FF6B6365}" type="presParOf" srcId="{B6054EC1-CEAA-4CAE-9159-81270C785988}" destId="{125B580E-8F8E-4688-AC1A-4826227D5A02}" srcOrd="1" destOrd="0" presId="urn:microsoft.com/office/officeart/2005/8/layout/default"/>
    <dgm:cxn modelId="{CEB9A041-306A-435D-95DA-7376FD8BD3F6}" type="presParOf" srcId="{B6054EC1-CEAA-4CAE-9159-81270C785988}" destId="{30FBB016-8B8D-486D-86C4-D2B7630F35F1}" srcOrd="2" destOrd="0" presId="urn:microsoft.com/office/officeart/2005/8/layout/default"/>
    <dgm:cxn modelId="{45F10C35-3ABF-415F-9CC4-5DF35FAE3D6B}" type="presParOf" srcId="{B6054EC1-CEAA-4CAE-9159-81270C785988}" destId="{39ADCE76-9F45-4577-919B-099513969C8A}" srcOrd="3" destOrd="0" presId="urn:microsoft.com/office/officeart/2005/8/layout/default"/>
    <dgm:cxn modelId="{03EF7E70-E15F-4CFB-955A-50929B7DEAE7}" type="presParOf" srcId="{B6054EC1-CEAA-4CAE-9159-81270C785988}" destId="{9BF00FEB-3735-4A59-9366-DDE308DC14F0}" srcOrd="4" destOrd="0" presId="urn:microsoft.com/office/officeart/2005/8/layout/default"/>
    <dgm:cxn modelId="{1803AF03-E893-43D6-96EE-08CFEE22D10A}" type="presParOf" srcId="{B6054EC1-CEAA-4CAE-9159-81270C785988}" destId="{ABA9A785-9F7B-44CA-8598-18597D85BBE0}" srcOrd="5" destOrd="0" presId="urn:microsoft.com/office/officeart/2005/8/layout/default"/>
    <dgm:cxn modelId="{5C03B9C9-02D9-41E2-A702-183AC61F1BEE}" type="presParOf" srcId="{B6054EC1-CEAA-4CAE-9159-81270C785988}" destId="{19C8DD9D-D3DE-4C49-9F60-BEB3C30D4CB2}" srcOrd="6" destOrd="0" presId="urn:microsoft.com/office/officeart/2005/8/layout/default"/>
    <dgm:cxn modelId="{E9AB1DD7-BE0D-4A85-A88D-ED00051A221A}" type="presParOf" srcId="{B6054EC1-CEAA-4CAE-9159-81270C785988}" destId="{E0F39C06-19D8-411F-9CC2-E47D7D0920A2}" srcOrd="7" destOrd="0" presId="urn:microsoft.com/office/officeart/2005/8/layout/default"/>
    <dgm:cxn modelId="{F8F3F316-F8B7-466F-BC21-99B6C906EB20}" type="presParOf" srcId="{B6054EC1-CEAA-4CAE-9159-81270C785988}" destId="{D9F99BCB-9CB6-47A6-9D48-1B050562F3FF}" srcOrd="8" destOrd="0" presId="urn:microsoft.com/office/officeart/2005/8/layout/default"/>
    <dgm:cxn modelId="{AE271793-E294-42FA-8369-4DE9F7E5BE44}" type="presParOf" srcId="{B6054EC1-CEAA-4CAE-9159-81270C785988}" destId="{13B272A8-7073-455B-B4B5-85D59E54B5C4}" srcOrd="9" destOrd="0" presId="urn:microsoft.com/office/officeart/2005/8/layout/default"/>
    <dgm:cxn modelId="{22E5B05A-CDDC-4730-B93C-463F3121D319}" type="presParOf" srcId="{B6054EC1-CEAA-4CAE-9159-81270C785988}" destId="{6CD8B54C-41D7-4D16-B4D9-840F1A47644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0"/>
            <a:ext cx="2914015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27. 11. 2017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4"/>
            <a:ext cx="2914015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FCD64-45AB-4D90-8A95-F80892E55B0B}" type="datetimeFigureOut">
              <a:rPr lang="sk-SK" smtClean="0"/>
              <a:t>27. 11. 2017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1235075"/>
            <a:ext cx="4441825" cy="3332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751388"/>
            <a:ext cx="5378450" cy="3889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A64D0D-5BF9-45BB-9478-C5ED96E8B32C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37503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Počet vyhlásených výziev</a:t>
            </a:r>
            <a:r>
              <a:rPr lang="sk-SK" baseline="0" dirty="0" smtClean="0"/>
              <a:t> – 23</a:t>
            </a:r>
          </a:p>
          <a:p>
            <a:r>
              <a:rPr lang="sk-SK" baseline="0" dirty="0" smtClean="0"/>
              <a:t>Počet vyzvaní – 2 (ČOV Sever a SZRB – finančný nástroj)</a:t>
            </a:r>
          </a:p>
          <a:p>
            <a:r>
              <a:rPr lang="sk-SK" dirty="0" smtClean="0"/>
              <a:t>Suma vyhlásených výziev/vyzvaní – 1 587 391 064 €</a:t>
            </a:r>
          </a:p>
          <a:p>
            <a:endParaRPr lang="sk-SK" dirty="0" smtClean="0"/>
          </a:p>
          <a:p>
            <a:r>
              <a:rPr lang="sk-SK" dirty="0" smtClean="0"/>
              <a:t>Počet projektov</a:t>
            </a:r>
            <a:r>
              <a:rPr lang="sk-SK" baseline="0" dirty="0" smtClean="0"/>
              <a:t> – 232 (+ 10 mimoriadne ukončených – nasledujúci slide)</a:t>
            </a:r>
          </a:p>
          <a:p>
            <a:r>
              <a:rPr lang="sk-SK" baseline="0" dirty="0" smtClean="0"/>
              <a:t>Kontrahovaná suma – 695 485 352,04 € (+ 52,5 mil. € za mimoriadne ukončené)</a:t>
            </a:r>
            <a:endParaRPr lang="sk-SK" dirty="0" smtClean="0"/>
          </a:p>
          <a:p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4D0D-5BF9-45BB-9478-C5ED96E8B32C}" type="slidenum">
              <a:rPr lang="sk-SK" smtClean="0"/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59600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Počet projektov – 4 (1 riadne ukončený)</a:t>
            </a:r>
          </a:p>
          <a:p>
            <a:r>
              <a:rPr lang="sk-SK" dirty="0" smtClean="0"/>
              <a:t>Počet VO – 17</a:t>
            </a:r>
          </a:p>
          <a:p>
            <a:r>
              <a:rPr lang="sk-SK" dirty="0" smtClean="0"/>
              <a:t>Počet</a:t>
            </a:r>
            <a:r>
              <a:rPr lang="sk-SK" baseline="0" dirty="0" smtClean="0"/>
              <a:t> skontrolovaných a schválených VO - 11</a:t>
            </a:r>
            <a:endParaRPr lang="sk-SK" dirty="0" smtClean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FA827-C9D4-40FF-B0C0-121E1B28FFA4}" type="slidenum">
              <a:rPr lang="sk-SK" smtClean="0"/>
              <a:t>20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47153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Počet projektov – 18</a:t>
            </a:r>
          </a:p>
          <a:p>
            <a:r>
              <a:rPr lang="sk-SK" dirty="0" smtClean="0"/>
              <a:t>Počet VO – 20</a:t>
            </a:r>
          </a:p>
          <a:p>
            <a:r>
              <a:rPr lang="sk-SK" dirty="0" smtClean="0"/>
              <a:t>Počet</a:t>
            </a:r>
            <a:r>
              <a:rPr lang="sk-SK" baseline="0" dirty="0" smtClean="0"/>
              <a:t> skontrolovaných a schválených VO - 10</a:t>
            </a:r>
            <a:endParaRPr lang="sk-SK" dirty="0" smtClean="0"/>
          </a:p>
          <a:p>
            <a:endParaRPr lang="sk-SK" dirty="0" smtClean="0"/>
          </a:p>
          <a:p>
            <a:r>
              <a:rPr lang="sk-SK" dirty="0" smtClean="0"/>
              <a:t>Úspora na ukončených VO – 13 mil.</a:t>
            </a:r>
            <a:r>
              <a:rPr lang="sk-SK" baseline="0" dirty="0" smtClean="0"/>
              <a:t> € (rozdiel medzi pôvodným a aktuálnym kontrahovaním)</a:t>
            </a:r>
          </a:p>
          <a:p>
            <a:r>
              <a:rPr lang="sk-SK" baseline="0" dirty="0" smtClean="0"/>
              <a:t>Úspora na VO v procese kontroly  12 mil. € (rozdiel medzi kontrahovaním a vyhlásenými VO</a:t>
            </a:r>
            <a:r>
              <a:rPr lang="sk-SK" baseline="0" dirty="0" smtClean="0"/>
              <a:t>)</a:t>
            </a:r>
          </a:p>
          <a:p>
            <a:endParaRPr lang="sk-SK" baseline="0" dirty="0" smtClean="0"/>
          </a:p>
          <a:p>
            <a:r>
              <a:rPr lang="sk-SK" baseline="0" dirty="0" smtClean="0"/>
              <a:t>Odprašovanie aglomerácie – 1 až 4 – 2. ex </a:t>
            </a:r>
            <a:r>
              <a:rPr lang="sk-SK" baseline="0" dirty="0" err="1" smtClean="0"/>
              <a:t>ante</a:t>
            </a:r>
            <a:r>
              <a:rPr lang="sk-SK" baseline="0" dirty="0" smtClean="0"/>
              <a:t> kontrola prebieha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FA827-C9D4-40FF-B0C0-121E1B28FFA4}" type="slidenum">
              <a:rPr lang="sk-SK" smtClean="0"/>
              <a:t>23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4878617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Počet podporených zariadení (U.S. Steel):</a:t>
            </a:r>
          </a:p>
          <a:p>
            <a:pPr marL="171450" indent="-171450">
              <a:buFontTx/>
              <a:buChar char="-"/>
            </a:pPr>
            <a:r>
              <a:rPr lang="sk-SK" dirty="0" smtClean="0"/>
              <a:t>Kontrola emisií pre rudné mosty VP1 – 3 zariadenia</a:t>
            </a:r>
          </a:p>
          <a:p>
            <a:pPr marL="171450" indent="-171450">
              <a:buFontTx/>
              <a:buChar char="-"/>
            </a:pPr>
            <a:r>
              <a:rPr lang="sk-SK" dirty="0" smtClean="0"/>
              <a:t>Kontrola emisií pre rudné mosty VP2 – 2 zariadenia</a:t>
            </a:r>
          </a:p>
          <a:p>
            <a:pPr marL="171450" indent="-171450">
              <a:buFontTx/>
              <a:buChar char="-"/>
            </a:pPr>
            <a:r>
              <a:rPr lang="sk-SK" dirty="0" smtClean="0"/>
              <a:t>Odprášenie koksovej služby VKB1 – 2 zariadenia</a:t>
            </a:r>
          </a:p>
          <a:p>
            <a:pPr marL="171450" indent="-171450">
              <a:buFontTx/>
              <a:buChar char="-"/>
            </a:pPr>
            <a:endParaRPr lang="sk-SK" dirty="0" smtClean="0"/>
          </a:p>
          <a:p>
            <a:pPr marL="171450" indent="-171450">
              <a:buFontTx/>
              <a:buChar char="-"/>
            </a:pPr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FA827-C9D4-40FF-B0C0-121E1B28FFA4}" type="slidenum">
              <a:rPr lang="sk-SK" smtClean="0"/>
              <a:t>24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874182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 smtClean="0"/>
              <a:t>Nejdená sa o prepojené informácie</a:t>
            </a:r>
            <a:r>
              <a:rPr lang="sk-SK" baseline="0" dirty="0" smtClean="0"/>
              <a:t> ale o konštatovanie o množstve zákaziek ktoré sú k nám predkladané.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baseline="0" dirty="0" smtClean="0"/>
              <a:t>Tie možno identifikovať podľa: a) limitov (</a:t>
            </a:r>
            <a:r>
              <a:rPr lang="sk-SK" baseline="0" dirty="0" err="1" smtClean="0"/>
              <a:t>nadlimit</a:t>
            </a:r>
            <a:r>
              <a:rPr lang="sk-SK" baseline="0" dirty="0" smtClean="0"/>
              <a:t>, </a:t>
            </a:r>
            <a:r>
              <a:rPr lang="sk-SK" baseline="0" dirty="0" err="1" smtClean="0"/>
              <a:t>podlimit</a:t>
            </a:r>
            <a:r>
              <a:rPr lang="sk-SK" baseline="0" dirty="0" smtClean="0"/>
              <a:t>....), b) štádia procesu VO (či je to zasielané na 1 ex-</a:t>
            </a:r>
            <a:r>
              <a:rPr lang="sk-SK" baseline="0" dirty="0" err="1" smtClean="0"/>
              <a:t>ante</a:t>
            </a:r>
            <a:r>
              <a:rPr lang="sk-SK" baseline="0" dirty="0" smtClean="0"/>
              <a:t> kontrolu </a:t>
            </a:r>
            <a:r>
              <a:rPr lang="sk-SK" baseline="0" dirty="0" err="1" smtClean="0"/>
              <a:t>t.j</a:t>
            </a:r>
            <a:r>
              <a:rPr lang="sk-SK" baseline="0" dirty="0" smtClean="0"/>
              <a:t>. VO je v rámci prípravy alebo ex-post </a:t>
            </a:r>
            <a:r>
              <a:rPr lang="sk-SK" baseline="0" dirty="0" err="1" smtClean="0"/>
              <a:t>t.j</a:t>
            </a:r>
            <a:r>
              <a:rPr lang="sk-SK" baseline="0" dirty="0" smtClean="0"/>
              <a:t>. ukončené po podpise zmluvy s úspešným uchádzačom).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baseline="0" dirty="0" smtClean="0"/>
              <a:t>Za rok 2016 – 144 skontrolovaných VO a za rok 2017 – 1095 skontrolovaných VO.</a:t>
            </a:r>
            <a:endParaRPr lang="sk-SK" dirty="0" smtClean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FA827-C9D4-40FF-B0C0-121E1B28FFA4}" type="slidenum">
              <a:rPr lang="sk-SK" smtClean="0"/>
              <a:t>27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90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r>
              <a:rPr lang="pl-PL" dirty="0" smtClean="0">
                <a:solidFill>
                  <a:sysClr val="windowText" lastClr="000000"/>
                </a:solidFill>
              </a:rPr>
              <a:t>Za účelom zabezpečenia prípadnej budúcej pohľadávky Poskytovateľa zo Zmluvy o poskytnutí NFP</a:t>
            </a:r>
          </a:p>
          <a:p>
            <a:pPr marL="171450" lvl="0" indent="-171450">
              <a:buFontTx/>
              <a:buChar char="-"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bolo v prospech Poskytovateľa vystavených 72 </a:t>
            </a:r>
            <a:r>
              <a:rPr lang="sk-SK" dirty="0" err="1" smtClean="0">
                <a:solidFill>
                  <a:sysClr val="windowText" lastClr="000000"/>
                </a:solidFill>
              </a:rPr>
              <a:t>blankozmeniek</a:t>
            </a:r>
            <a:r>
              <a:rPr lang="sk-SK" dirty="0" smtClean="0">
                <a:solidFill>
                  <a:sysClr val="windowText" lastClr="000000"/>
                </a:solidFill>
              </a:rPr>
              <a:t> v celkovej hodnote 161 551 901,02 €</a:t>
            </a:r>
          </a:p>
          <a:p>
            <a:pPr marL="171450" lvl="0" indent="-171450">
              <a:buFontTx/>
              <a:buChar char="-"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boli uzatvorené 4 záložné zmluvy s hodnotou zálohu 4 030 107 €</a:t>
            </a:r>
          </a:p>
          <a:p>
            <a:endParaRPr lang="sk-SK" dirty="0" smtClean="0"/>
          </a:p>
          <a:p>
            <a:r>
              <a:rPr lang="sk-SK" dirty="0" smtClean="0"/>
              <a:t>Zostáva zabezpečiť – 465 mil.</a:t>
            </a:r>
            <a:r>
              <a:rPr lang="sk-SK" baseline="0" dirty="0" smtClean="0"/>
              <a:t> € (74 %) 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FA827-C9D4-40FF-B0C0-121E1B28FFA4}" type="slidenum">
              <a:rPr lang="sk-SK" smtClean="0"/>
              <a:t>32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402606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MP SO -</a:t>
            </a:r>
            <a:r>
              <a:rPr lang="sk-SK" dirty="0" smtClean="0"/>
              <a:t> 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verzia</a:t>
            </a:r>
            <a:r>
              <a:rPr lang="sk-SK" dirty="0" smtClean="0"/>
              <a:t> - 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dôvod zmeny</a:t>
            </a:r>
            <a:r>
              <a:rPr lang="sk-SK" dirty="0" smtClean="0"/>
              <a:t> </a:t>
            </a:r>
          </a:p>
          <a:p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3.0</a:t>
            </a:r>
            <a:r>
              <a:rPr lang="sk-SK" dirty="0" smtClean="0"/>
              <a:t> - 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úprava interných postupov (zabezpečenie pohľadávok poskytovateľa), zosúladenie </a:t>
            </a:r>
            <a:r>
              <a:rPr lang="sk-SK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postupov so SFR - vysporiadanie finančných vzťahov, oprávnenosť výdavkov - MP CKO</a:t>
            </a:r>
            <a:r>
              <a:rPr lang="sk-SK" dirty="0" smtClean="0"/>
              <a:t> </a:t>
            </a:r>
          </a:p>
          <a:p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3.1 -</a:t>
            </a:r>
            <a:r>
              <a:rPr lang="sk-SK" dirty="0" smtClean="0"/>
              <a:t> 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úprava interných postupov (postup schvaľovania HFRP, postup predkladania žiadosti o zmenu, finančná kontrola VO), MP CKO č. 5 - ex </a:t>
            </a:r>
            <a:r>
              <a:rPr lang="sk-SK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ante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finančná oprava - postup zníženia výšky NFP, MP CKO č. 6 - oprávnenosť výdavkov - kontrola neprekrývania sa výdavkov </a:t>
            </a:r>
            <a:r>
              <a:rPr lang="sk-SK" dirty="0" smtClean="0"/>
              <a:t> </a:t>
            </a:r>
          </a:p>
          <a:p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3.2</a:t>
            </a:r>
            <a:r>
              <a:rPr lang="sk-SK" dirty="0" smtClean="0"/>
              <a:t> - 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aktualizácia postupu kontroly VO - novelizácia zákona 343/2015</a:t>
            </a:r>
            <a:r>
              <a:rPr lang="sk-SK" dirty="0" smtClean="0"/>
              <a:t> </a:t>
            </a:r>
          </a:p>
          <a:p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3.3 -</a:t>
            </a:r>
            <a:r>
              <a:rPr lang="sk-SK" dirty="0" smtClean="0"/>
              <a:t> 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úprava interných postupov (postup schvaľovania hlásenia o začatí realizácie aktivít), doplnenie postupov na základe prijatých opatrení z certifikačného overovania (poistenie majetku, finančná kontrola na mieste, monitorovanie čistých príjmov, nepriama ŠP), doplnenie výnimky MF SR - systém zálohových platieb pre národné projekty a projekty TP</a:t>
            </a:r>
            <a:r>
              <a:rPr lang="sk-SK" dirty="0" smtClean="0"/>
              <a:t> </a:t>
            </a:r>
          </a:p>
          <a:p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3.4 -</a:t>
            </a:r>
            <a:r>
              <a:rPr lang="sk-SK" dirty="0" smtClean="0"/>
              <a:t> 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úprava interných postupov (zverejňovanie v CRZ/CRP, postup schvaľovania HFRP, postup udeľovania dodatočnej lehoty na začatie realizácie, zjednodušené vykazovanie výdavkov), zapracovanie usmernenia MF SR - opätovná finančná kontrola, overovanie hospodárnosti</a:t>
            </a:r>
            <a:r>
              <a:rPr lang="sk-SK" dirty="0" smtClean="0"/>
              <a:t> </a:t>
            </a:r>
            <a:endParaRPr lang="sk-SK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sk-SK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VO - verzia</a:t>
            </a:r>
            <a:r>
              <a:rPr lang="sk-SK" dirty="0" smtClean="0"/>
              <a:t> a 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dôvod zmeny</a:t>
            </a:r>
            <a:r>
              <a:rPr lang="sk-SK" dirty="0" smtClean="0"/>
              <a:t> </a:t>
            </a:r>
          </a:p>
          <a:p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3.0</a:t>
            </a:r>
            <a:r>
              <a:rPr lang="sk-SK" dirty="0" smtClean="0"/>
              <a:t> - 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aktualizácia MP CKO a vzorov CKO, vydanie metodického výkladu CKO k zákonu o registri partnerov</a:t>
            </a:r>
            <a:r>
              <a:rPr lang="sk-SK" dirty="0" smtClean="0"/>
              <a:t> </a:t>
            </a:r>
          </a:p>
          <a:p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3.1 - stanovisko CKO ku kontrole VO vykonávanej v zmysle finančných limitov uvedených v SR EŠIF, v.4</a:t>
            </a:r>
            <a:r>
              <a:rPr lang="sk-SK" dirty="0" smtClean="0"/>
              <a:t> </a:t>
            </a:r>
          </a:p>
          <a:p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3.2</a:t>
            </a:r>
            <a:r>
              <a:rPr lang="sk-SK" dirty="0" smtClean="0"/>
              <a:t> - </a:t>
            </a:r>
            <a:r>
              <a:rPr lang="sk-SK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aktualizácia Informácie pre prijímateľov NFP k realizácii podlimitných zákaziek cez EKS</a:t>
            </a:r>
            <a:r>
              <a:rPr lang="sk-SK" dirty="0" smtClean="0"/>
              <a:t> </a:t>
            </a:r>
            <a:endParaRPr lang="sk-SK" sz="1200" noProof="0" dirty="0" smtClean="0">
              <a:solidFill>
                <a:srgbClr val="1F497D">
                  <a:lumMod val="60000"/>
                  <a:lumOff val="40000"/>
                </a:srgbClr>
              </a:solidFill>
              <a:latin typeface="+mn-lt"/>
            </a:endParaRPr>
          </a:p>
          <a:p>
            <a:endParaRPr lang="sk-SK" sz="1200" noProof="0" dirty="0" smtClean="0">
              <a:solidFill>
                <a:srgbClr val="1F497D">
                  <a:lumMod val="60000"/>
                  <a:lumOff val="40000"/>
                </a:srgbClr>
              </a:solidFill>
              <a:latin typeface="+mn-lt"/>
            </a:endParaRPr>
          </a:p>
          <a:p>
            <a:r>
              <a:rPr lang="sk-SK" sz="1200" noProof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+mn-lt"/>
              </a:rPr>
              <a:t>Kontroly/audity/certifikačné overovania </a:t>
            </a:r>
          </a:p>
          <a:p>
            <a:pPr marL="171450" indent="-171450">
              <a:buFontTx/>
              <a:buChar char="-"/>
            </a:pPr>
            <a:r>
              <a:rPr lang="sk-SK" sz="1200" noProof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+mn-lt"/>
              </a:rPr>
              <a:t>ukončené – 2 vládne audity, 1 vnútorný audit a 1 finančná kontrola na</a:t>
            </a:r>
            <a:r>
              <a:rPr lang="sk-SK" sz="1200" baseline="0" noProof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+mn-lt"/>
              </a:rPr>
              <a:t> mieste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sk-SK" sz="1200" baseline="0" noProof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+mn-lt"/>
              </a:rPr>
              <a:t>prebiehajúce – 1 certifikačné overovanie, </a:t>
            </a:r>
            <a:r>
              <a:rPr lang="sk-SK" sz="1200" noProof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+mn-lt"/>
              </a:rPr>
              <a:t>1 finančná kontrola na</a:t>
            </a:r>
            <a:r>
              <a:rPr lang="sk-SK" sz="1200" baseline="0" noProof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+mn-lt"/>
              </a:rPr>
              <a:t> mieste a 1 kontrola NKÚ</a:t>
            </a:r>
          </a:p>
          <a:p>
            <a:pPr marL="0" indent="0">
              <a:buFontTx/>
              <a:buNone/>
            </a:pPr>
            <a:endParaRPr lang="sk-SK" noProof="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FA827-C9D4-40FF-B0C0-121E1B28FFA4}" type="slidenum">
              <a:rPr lang="sk-SK" smtClean="0"/>
              <a:t>33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654073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Počet projektov – 4</a:t>
            </a:r>
            <a:r>
              <a:rPr lang="sk-SK" baseline="0" dirty="0" smtClean="0"/>
              <a:t> (</a:t>
            </a:r>
            <a:r>
              <a:rPr lang="sk-SK" dirty="0" smtClean="0"/>
              <a:t>z toho riadne ukončené – 2</a:t>
            </a:r>
            <a:r>
              <a:rPr lang="sk-SK" baseline="0" dirty="0" smtClean="0"/>
              <a:t> v sume čerpania 3,1 mil. €</a:t>
            </a:r>
            <a:r>
              <a:rPr lang="sk-SK" dirty="0" smtClean="0"/>
              <a:t>)</a:t>
            </a:r>
          </a:p>
          <a:p>
            <a:r>
              <a:rPr lang="sk-SK" dirty="0" smtClean="0"/>
              <a:t>Celkové oprávnené výdavky – 7,7 mil. €</a:t>
            </a:r>
            <a:r>
              <a:rPr lang="sk-SK" baseline="0" dirty="0" smtClean="0"/>
              <a:t> (</a:t>
            </a:r>
            <a:r>
              <a:rPr lang="sk-SK" dirty="0" smtClean="0"/>
              <a:t>z toho EFRR – 6,3 mil. €)</a:t>
            </a:r>
          </a:p>
          <a:p>
            <a:r>
              <a:rPr lang="sk-SK" dirty="0" smtClean="0"/>
              <a:t>Celková suma predložených </a:t>
            </a:r>
            <a:r>
              <a:rPr lang="sk-SK" dirty="0" err="1" smtClean="0"/>
              <a:t>ŽoP</a:t>
            </a:r>
            <a:r>
              <a:rPr lang="sk-SK" dirty="0" smtClean="0"/>
              <a:t> – 5,6 mil. €</a:t>
            </a:r>
            <a:r>
              <a:rPr lang="sk-SK" baseline="0" dirty="0" smtClean="0"/>
              <a:t> (</a:t>
            </a:r>
            <a:r>
              <a:rPr lang="sk-SK" dirty="0" smtClean="0"/>
              <a:t>z toho EFRR – 4,6 mil. €)</a:t>
            </a:r>
          </a:p>
          <a:p>
            <a:r>
              <a:rPr lang="sk-SK" dirty="0" smtClean="0"/>
              <a:t>Celkové čerpanie – 3,7 mil. €</a:t>
            </a:r>
            <a:r>
              <a:rPr lang="sk-SK" baseline="0" dirty="0" smtClean="0"/>
              <a:t> (</a:t>
            </a:r>
            <a:r>
              <a:rPr lang="sk-SK" dirty="0" smtClean="0"/>
              <a:t>z toho EFRR – 3,1 mil. €)</a:t>
            </a:r>
          </a:p>
          <a:p>
            <a:endParaRPr lang="sk-SK" dirty="0" smtClean="0"/>
          </a:p>
          <a:p>
            <a:pPr marL="0" lvl="0" indent="0">
              <a:buNone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Riadne ukončené</a:t>
            </a:r>
            <a:r>
              <a:rPr lang="sk-SK" baseline="0" dirty="0" smtClean="0">
                <a:solidFill>
                  <a:sysClr val="windowText" lastClr="000000"/>
                </a:solidFill>
              </a:rPr>
              <a:t> (</a:t>
            </a:r>
            <a:r>
              <a:rPr lang="sk-SK" dirty="0" smtClean="0">
                <a:solidFill>
                  <a:sysClr val="windowText" lastClr="000000"/>
                </a:solidFill>
              </a:rPr>
              <a:t>OP KŽP - MZDY I.</a:t>
            </a:r>
            <a:r>
              <a:rPr lang="sk-SK" baseline="0" dirty="0" smtClean="0">
                <a:solidFill>
                  <a:sysClr val="windowText" lastClr="000000"/>
                </a:solidFill>
              </a:rPr>
              <a:t>, </a:t>
            </a:r>
            <a:r>
              <a:rPr lang="sk-SK" dirty="0" smtClean="0">
                <a:solidFill>
                  <a:sysClr val="windowText" lastClr="000000"/>
                </a:solidFill>
              </a:rPr>
              <a:t>OP KŽP - MTZ a externé služby I.)</a:t>
            </a:r>
          </a:p>
          <a:p>
            <a:pPr marL="0" indent="0">
              <a:buNone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V realizácii</a:t>
            </a:r>
            <a:r>
              <a:rPr lang="sk-SK" baseline="0" dirty="0" smtClean="0">
                <a:solidFill>
                  <a:sysClr val="windowText" lastClr="000000"/>
                </a:solidFill>
              </a:rPr>
              <a:t> (</a:t>
            </a:r>
            <a:r>
              <a:rPr lang="sk-SK" dirty="0" smtClean="0">
                <a:solidFill>
                  <a:sysClr val="windowText" lastClr="000000"/>
                </a:solidFill>
              </a:rPr>
              <a:t>OP KŽP - MZDY II.,</a:t>
            </a:r>
            <a:r>
              <a:rPr lang="sk-SK" baseline="0" dirty="0" smtClean="0">
                <a:solidFill>
                  <a:sysClr val="windowText" lastClr="000000"/>
                </a:solidFill>
              </a:rPr>
              <a:t> </a:t>
            </a:r>
            <a:r>
              <a:rPr lang="sk-SK" dirty="0" smtClean="0">
                <a:solidFill>
                  <a:sysClr val="windowText" lastClr="000000"/>
                </a:solidFill>
              </a:rPr>
              <a:t>Prevádzková podpora a zabezpečenie publicity SO SAŽP v rámci OP KŽP)</a:t>
            </a:r>
          </a:p>
          <a:p>
            <a:pPr marL="0" indent="0">
              <a:buNone/>
              <a:defRPr/>
            </a:pPr>
            <a:endParaRPr lang="sk-SK" dirty="0" smtClean="0">
              <a:solidFill>
                <a:sysClr val="windowText" lastClr="000000"/>
              </a:solidFill>
            </a:endParaRPr>
          </a:p>
          <a:p>
            <a:pPr marL="0" indent="0">
              <a:buNone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Pripravované na rok 2018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OP KŽP – MZDY III.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OP KŽP - Vzdelávacie aktivity a cestovné náhrady I.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Elektronizácia riadenia procesov štrukturálnych fondov v rámci SF EÚ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Prevádzková podpora SO SAŽP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Publicita SO OP KŽP</a:t>
            </a:r>
          </a:p>
          <a:p>
            <a:pPr marL="0" indent="0">
              <a:buNone/>
              <a:defRPr/>
            </a:pPr>
            <a:endParaRPr lang="sk-SK" dirty="0" smtClean="0">
              <a:solidFill>
                <a:sysClr val="windowText" lastClr="000000"/>
              </a:solidFill>
            </a:endParaRPr>
          </a:p>
          <a:p>
            <a:pPr marL="0" lvl="0" indent="0">
              <a:buNone/>
              <a:defRPr/>
            </a:pPr>
            <a:endParaRPr lang="sk-SK" dirty="0" smtClean="0">
              <a:solidFill>
                <a:sysClr val="windowText" lastClr="000000"/>
              </a:solidFill>
            </a:endParaRP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FA827-C9D4-40FF-B0C0-121E1B28FFA4}" type="slidenum">
              <a:rPr lang="sk-SK" smtClean="0"/>
              <a:t>34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73176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Počet projektov</a:t>
            </a:r>
            <a:r>
              <a:rPr lang="sk-SK" baseline="0" dirty="0" smtClean="0"/>
              <a:t> – 232</a:t>
            </a:r>
          </a:p>
          <a:p>
            <a:r>
              <a:rPr lang="sk-SK" baseline="0" dirty="0" smtClean="0"/>
              <a:t>Kontrahovaná suma – 695 563 214,47 €</a:t>
            </a:r>
          </a:p>
          <a:p>
            <a:endParaRPr lang="sk-SK" baseline="0" dirty="0" smtClean="0"/>
          </a:p>
          <a:p>
            <a:r>
              <a:rPr lang="sk-SK" baseline="0" dirty="0" smtClean="0"/>
              <a:t>Počet mimoriadne ukončených – 10</a:t>
            </a:r>
          </a:p>
          <a:p>
            <a:r>
              <a:rPr lang="sk-SK" dirty="0" smtClean="0"/>
              <a:t>Suma </a:t>
            </a:r>
            <a:r>
              <a:rPr lang="sk-SK" baseline="0" dirty="0" smtClean="0"/>
              <a:t>mimoriadne ukončených – 52 491 943,62 €</a:t>
            </a:r>
          </a:p>
          <a:p>
            <a:endParaRPr lang="sk-SK" baseline="0" dirty="0" smtClean="0"/>
          </a:p>
          <a:p>
            <a:r>
              <a:rPr lang="sk-SK" baseline="0" dirty="0" smtClean="0"/>
              <a:t>Počet projektov, pri ktorých došlo k zníženiu kontrahovanej sumy – 21</a:t>
            </a:r>
          </a:p>
          <a:p>
            <a:r>
              <a:rPr lang="sk-SK" baseline="0" dirty="0" smtClean="0"/>
              <a:t>Suma – 8 021 712,92 €</a:t>
            </a:r>
          </a:p>
          <a:p>
            <a:endParaRPr lang="sk-SK" baseline="0" dirty="0" smtClean="0"/>
          </a:p>
          <a:p>
            <a:r>
              <a:rPr lang="sk-SK" baseline="0" dirty="0" smtClean="0"/>
              <a:t>Spolu – počet projektov – 242</a:t>
            </a:r>
          </a:p>
          <a:p>
            <a:r>
              <a:rPr lang="sk-SK" baseline="0" dirty="0" smtClean="0"/>
              <a:t>Spolu – kontrahovanie – 755 999 008,58 €</a:t>
            </a:r>
            <a:endParaRPr lang="sk-SK" dirty="0" smtClean="0"/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4D0D-5BF9-45BB-9478-C5ED96E8B32C}" type="slidenum">
              <a:rPr lang="sk-SK" smtClean="0"/>
              <a:t>3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37493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Voda – 6 projektov, 51,5 mil. €</a:t>
            </a:r>
          </a:p>
          <a:p>
            <a:r>
              <a:rPr lang="sk-SK" dirty="0" smtClean="0"/>
              <a:t>Odpady – 4 projekty,</a:t>
            </a:r>
            <a:r>
              <a:rPr lang="sk-SK" baseline="0" dirty="0" smtClean="0"/>
              <a:t> 1 mil. €</a:t>
            </a:r>
            <a:r>
              <a:rPr lang="sk-SK" dirty="0" smtClean="0"/>
              <a:t> 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4D0D-5BF9-45BB-9478-C5ED96E8B32C}" type="slidenum">
              <a:rPr lang="sk-SK" smtClean="0"/>
              <a:t>4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879467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Celkový počet dodatkov – 482</a:t>
            </a:r>
          </a:p>
          <a:p>
            <a:r>
              <a:rPr lang="sk-SK" dirty="0" smtClean="0"/>
              <a:t>Zníženie NFP </a:t>
            </a:r>
            <a:r>
              <a:rPr lang="sk-SK" baseline="0" dirty="0" smtClean="0"/>
              <a:t>- 22 dodatkov (z toho 6 dodatkov kvôli korekciám)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4D0D-5BF9-45BB-9478-C5ED96E8B32C}" type="slidenum">
              <a:rPr lang="sk-SK" smtClean="0"/>
              <a:t>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98474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4D0D-5BF9-45BB-9478-C5ED96E8B32C}" type="slidenum">
              <a:rPr lang="sk-SK" smtClean="0"/>
              <a:t>6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26777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smtClean="0"/>
              <a:t>Čerpanie KF (PO 1) do konca 11/2017 – 102 mil. €</a:t>
            </a:r>
          </a:p>
          <a:p>
            <a:r>
              <a:rPr lang="sk-SK" dirty="0" smtClean="0"/>
              <a:t>Plán na rok 2018 (bez rizikových) – 181 mil. € (+ 17 mil. € s rizikovými)</a:t>
            </a:r>
          </a:p>
          <a:p>
            <a:endParaRPr lang="sk-SK" dirty="0" smtClean="0"/>
          </a:p>
          <a:p>
            <a:r>
              <a:rPr lang="sk-SK" dirty="0" smtClean="0"/>
              <a:t>Čerpanie</a:t>
            </a:r>
            <a:r>
              <a:rPr lang="sk-SK" baseline="0" dirty="0" smtClean="0"/>
              <a:t> COV </a:t>
            </a:r>
            <a:r>
              <a:rPr lang="sk-SK" dirty="0" smtClean="0"/>
              <a:t>do konca 11/2017 </a:t>
            </a:r>
            <a:r>
              <a:rPr lang="sk-SK" baseline="0" dirty="0" smtClean="0"/>
              <a:t>– 120 mil. €</a:t>
            </a:r>
          </a:p>
          <a:p>
            <a:r>
              <a:rPr lang="sk-SK" dirty="0" smtClean="0"/>
              <a:t>Plán na rok 2018 (bez rizikových) – 224 mil. € (+ 20 mil. € s rizikovými) 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4D0D-5BF9-45BB-9478-C5ED96E8B32C}" type="slidenum">
              <a:rPr lang="sk-SK" smtClean="0"/>
              <a:t>7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09276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A64D0D-5BF9-45BB-9478-C5ED96E8B32C}" type="slidenum">
              <a:rPr lang="sk-SK" smtClean="0"/>
              <a:t>10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049480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Počet projektov – 174 (vrátane finančného nástroja) </a:t>
            </a:r>
          </a:p>
          <a:p>
            <a:endParaRPr lang="sk-SK" dirty="0" smtClean="0"/>
          </a:p>
          <a:p>
            <a:r>
              <a:rPr lang="sk-SK" dirty="0" smtClean="0"/>
              <a:t>Počet VO – 598 (na</a:t>
            </a:r>
            <a:r>
              <a:rPr lang="sk-SK" baseline="0" dirty="0" smtClean="0"/>
              <a:t> stavebné práce, techniku, technológiu, IS a IKT – 380)</a:t>
            </a:r>
            <a:endParaRPr lang="sk-SK" dirty="0" smtClean="0"/>
          </a:p>
          <a:p>
            <a:r>
              <a:rPr lang="sk-SK" dirty="0" smtClean="0"/>
              <a:t>Počet</a:t>
            </a:r>
            <a:r>
              <a:rPr lang="sk-SK" baseline="0" dirty="0" smtClean="0"/>
              <a:t> skontrolovaných a schválených VO – 415 </a:t>
            </a:r>
            <a:r>
              <a:rPr lang="sk-SK" dirty="0" smtClean="0"/>
              <a:t>(na</a:t>
            </a:r>
            <a:r>
              <a:rPr lang="sk-SK" baseline="0" dirty="0" smtClean="0"/>
              <a:t> stavebné práce, techniku, technológiu, IS a IKT – 162)</a:t>
            </a:r>
          </a:p>
          <a:p>
            <a:endParaRPr lang="sk-SK" baseline="0" dirty="0" smtClean="0"/>
          </a:p>
          <a:p>
            <a:r>
              <a:rPr lang="sk-SK" baseline="0" dirty="0" smtClean="0"/>
              <a:t>Čerpanie – vrátane finančného nástroja (16,8 mil. € resp. 14,3 mil. € za KF)</a:t>
            </a:r>
            <a:endParaRPr lang="sk-SK" dirty="0" smtClean="0"/>
          </a:p>
          <a:p>
            <a:endParaRPr lang="sk-SK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 smtClean="0"/>
              <a:t>Úspora na ukončených VO – 70 tis.</a:t>
            </a:r>
            <a:r>
              <a:rPr lang="sk-SK" baseline="0" dirty="0" smtClean="0"/>
              <a:t> € (rozdiel medzi pôvodným a aktuálnym kontrahovaním)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baseline="0" dirty="0" smtClean="0"/>
              <a:t>Korekcie – 64 tis. € (rozdiel medzi pôvodným a aktuálnym kontrahovaním)</a:t>
            </a:r>
          </a:p>
          <a:p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FA827-C9D4-40FF-B0C0-121E1B28FFA4}" type="slidenum">
              <a:rPr lang="sk-SK" smtClean="0"/>
              <a:t>12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9141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Počet projektov – 36 (1 riadne ukončený) – bez mimoriadne ukončených</a:t>
            </a:r>
          </a:p>
          <a:p>
            <a:r>
              <a:rPr lang="sk-SK" dirty="0" smtClean="0"/>
              <a:t>Počet VO – 108 (na</a:t>
            </a:r>
            <a:r>
              <a:rPr lang="sk-SK" baseline="0" dirty="0" smtClean="0"/>
              <a:t> stavebné práce – 35)</a:t>
            </a:r>
            <a:endParaRPr lang="sk-SK" dirty="0" smtClean="0"/>
          </a:p>
          <a:p>
            <a:r>
              <a:rPr lang="sk-SK" dirty="0" smtClean="0"/>
              <a:t>Počet</a:t>
            </a:r>
            <a:r>
              <a:rPr lang="sk-SK" baseline="0" dirty="0" smtClean="0"/>
              <a:t> skontrolovaných a schválených VO – 82 (na stavebné práce 26)</a:t>
            </a:r>
            <a:endParaRPr lang="sk-SK" dirty="0" smtClean="0"/>
          </a:p>
          <a:p>
            <a:endParaRPr lang="sk-SK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dirty="0" smtClean="0"/>
              <a:t>Úspora na ukončených VO – 0,6 mil.</a:t>
            </a:r>
            <a:r>
              <a:rPr lang="sk-SK" baseline="0" dirty="0" smtClean="0"/>
              <a:t> € (rozdiel medzi pôvodným a aktuálnym kontrahovaním)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baseline="0" dirty="0" smtClean="0"/>
              <a:t>Korekcie – 0,4 mil. € (rozdiel medzi pôvodným a aktuálnym kontrahovaním)</a:t>
            </a: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8FA827-C9D4-40FF-B0C0-121E1B28FFA4}" type="slidenum">
              <a:rPr lang="sk-SK" smtClean="0"/>
              <a:t>18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08852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45525" y="2870989"/>
            <a:ext cx="76447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Výročná konferencia OP KŽP 2017</a:t>
            </a:r>
          </a:p>
          <a:p>
            <a:pPr algn="ctr"/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SAŽP</a:t>
            </a:r>
            <a:endParaRPr lang="sk-SK" sz="3000" b="1" dirty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5951837" y="5109971"/>
            <a:ext cx="3328087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Ing. Matej Ovčiarka</a:t>
            </a:r>
          </a:p>
          <a:p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27. 11. 2017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sz="1600" dirty="0">
              <a:solidFill>
                <a:prstClr val="black"/>
              </a:solidFill>
            </a:endParaRPr>
          </a:p>
          <a:p>
            <a:pPr algn="ctr"/>
            <a:endParaRPr lang="sk-SK" sz="5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noProof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Kontrahovanie – počet projektov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7478588"/>
              </p:ext>
            </p:extLst>
          </p:nvPr>
        </p:nvGraphicFramePr>
        <p:xfrm>
          <a:off x="1719262" y="2437681"/>
          <a:ext cx="5705475" cy="3422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Nadpis 1"/>
          <p:cNvSpPr txBox="1">
            <a:spLocks/>
          </p:cNvSpPr>
          <p:nvPr/>
        </p:nvSpPr>
        <p:spPr>
          <a:xfrm>
            <a:off x="1371599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Kontrahovanie - objem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5223835"/>
              </p:ext>
            </p:extLst>
          </p:nvPr>
        </p:nvGraphicFramePr>
        <p:xfrm>
          <a:off x="2575221" y="2420057"/>
          <a:ext cx="5822355" cy="3458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Nadpis 1"/>
          <p:cNvSpPr txBox="1">
            <a:spLocks/>
          </p:cNvSpPr>
          <p:nvPr/>
        </p:nvSpPr>
        <p:spPr>
          <a:xfrm>
            <a:off x="13716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Čerpanie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graphicFrame>
        <p:nvGraphicFramePr>
          <p:cNvPr id="11" name="Graf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2354032"/>
              </p:ext>
            </p:extLst>
          </p:nvPr>
        </p:nvGraphicFramePr>
        <p:xfrm>
          <a:off x="2518717" y="2420057"/>
          <a:ext cx="5935365" cy="3458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1583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1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1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21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-0.31198 -0.1995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8" y="-997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-0.31198 -0.1995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8" y="-997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-0.31198 -0.1995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8" y="-997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-0.31198 -0.1995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8" y="-997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-0.31198 -0.19953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8" y="-997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2000" fill="hold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-0.31198 0.0173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08" y="8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1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1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1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1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11111E-6 L -0.40937 0.08056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69" y="4028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11111E-6 L -0.40937 0.07894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69" y="3935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11111E-6 L -0.40937 0.08056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69" y="4028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11111E-6 L -0.40937 0.0805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69" y="4028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1.11111E-6 L -0.40937 0.08056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21" y="4028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3" dur="2000" fill="hold"/>
                                        <p:tgtEl>
                                          <p:spTgt spid="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5" dur="2000" fill="hold"/>
                                        <p:tgtEl>
                                          <p:spTgt spid="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2000" fill="hold"/>
                                        <p:tgtEl>
                                          <p:spTgt spid="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9" dur="2000" fill="hold"/>
                                        <p:tgtEl>
                                          <p:spTgt spid="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1" dur="2000" fill="hold"/>
                                        <p:tgtEl>
                                          <p:spTgt spid="9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3.33333E-6 L -0.40937 0.29861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69" y="14931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5" dur="2000"/>
                                        <p:tgtEl>
                                          <p:spTgt spid="11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8" dur="2000"/>
                                        <p:tgtEl>
                                          <p:spTgt spid="11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500"/>
                            </p:stCondLst>
                            <p:childTnLst>
                              <p:par>
                                <p:cTn id="1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2" dur="2000"/>
                                        <p:tgtEl>
                                          <p:spTgt spid="11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500"/>
                            </p:stCondLst>
                            <p:childTnLst>
                              <p:par>
                                <p:cTn id="1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6" dur="2000"/>
                                        <p:tgtEl>
                                          <p:spTgt spid="11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8500"/>
                            </p:stCondLst>
                            <p:childTnLst>
                              <p:par>
                                <p:cTn id="1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0" dur="2000"/>
                                        <p:tgtEl>
                                          <p:spTgt spid="11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Graphic spid="6" grpId="0">
        <p:bldSub>
          <a:bldChart bld="category"/>
        </p:bldSub>
      </p:bldGraphic>
      <p:bldGraphic spid="6" grpId="1">
        <p:bldSub>
          <a:bldChart bld="category"/>
        </p:bldSub>
      </p:bldGraphic>
      <p:bldGraphic spid="6" grpId="2" uiExpand="1">
        <p:bldSub>
          <a:bldChart bld="category"/>
        </p:bldSub>
      </p:bldGraphic>
      <p:bldP spid="5" grpId="0"/>
      <p:bldP spid="5" grpId="1"/>
      <p:bldP spid="5" grpId="2"/>
      <p:bldGraphic spid="9" grpId="0">
        <p:bldSub>
          <a:bldChart bld="category"/>
        </p:bldSub>
      </p:bldGraphic>
      <p:bldGraphic spid="9" grpId="1">
        <p:bldSub>
          <a:bldChart bld="category"/>
        </p:bldSub>
      </p:bldGraphic>
      <p:bldGraphic spid="9" grpId="2" uiExpand="1">
        <p:bldSub>
          <a:bldChart bld="category"/>
        </p:bldSub>
      </p:bldGraphic>
      <p:bldP spid="10" grpId="0"/>
      <p:bldGraphic spid="11" grpId="0" uiExpand="1">
        <p:bldSub>
          <a:bldChart bld="category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Zameranie a očakávaný výsledok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ODPADY A ENVIRONMENTÁLNE ZÁŤAŽE</a:t>
            </a:r>
          </a:p>
        </p:txBody>
      </p:sp>
      <p:sp>
        <p:nvSpPr>
          <p:cNvPr id="9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Zameranie</a:t>
            </a:r>
          </a:p>
          <a:p>
            <a:pPr lvl="0">
              <a:defRPr/>
            </a:pPr>
            <a:r>
              <a:rPr lang="sk-SK" dirty="0">
                <a:solidFill>
                  <a:sysClr val="windowText" lastClr="000000"/>
                </a:solidFill>
              </a:rPr>
              <a:t>triedený zber komunálnych </a:t>
            </a:r>
            <a:r>
              <a:rPr lang="sk-SK" dirty="0" smtClean="0">
                <a:solidFill>
                  <a:sysClr val="windowText" lastClr="000000"/>
                </a:solidFill>
              </a:rPr>
              <a:t>odpadov</a:t>
            </a:r>
          </a:p>
          <a:p>
            <a:pPr lvl="0"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mechanicko-biologická úprava </a:t>
            </a:r>
            <a:r>
              <a:rPr lang="sk-SK" dirty="0">
                <a:solidFill>
                  <a:sysClr val="windowText" lastClr="000000"/>
                </a:solidFill>
              </a:rPr>
              <a:t>komunálnych odpadov </a:t>
            </a:r>
            <a:endParaRPr lang="sk-SK" dirty="0" smtClean="0">
              <a:solidFill>
                <a:sysClr val="windowText" lastClr="000000"/>
              </a:solidFill>
            </a:endParaRPr>
          </a:p>
          <a:p>
            <a:pPr lvl="0">
              <a:defRPr/>
            </a:pPr>
            <a:r>
              <a:rPr lang="sk-SK" dirty="0">
                <a:solidFill>
                  <a:sysClr val="windowText" lastClr="000000"/>
                </a:solidFill>
              </a:rPr>
              <a:t>zhodnocovanie biologicky rozložiteľného komunálneho </a:t>
            </a:r>
            <a:r>
              <a:rPr lang="sk-SK" dirty="0" smtClean="0">
                <a:solidFill>
                  <a:sysClr val="windowText" lastClr="000000"/>
                </a:solidFill>
              </a:rPr>
              <a:t>odpadu</a:t>
            </a:r>
          </a:p>
          <a:p>
            <a:pPr lvl="0"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recyklácia nebezpečných a nie nebezpečných odpadov</a:t>
            </a:r>
          </a:p>
          <a:p>
            <a:pPr lvl="0">
              <a:defRPr/>
            </a:pPr>
            <a:r>
              <a:rPr lang="sk-SK" dirty="0">
                <a:solidFill>
                  <a:sysClr val="windowText" lastClr="000000"/>
                </a:solidFill>
              </a:rPr>
              <a:t>vybudovanie a zavedenie jednotného monitorovacieho a informačného systému v odpadovom hospodárstve </a:t>
            </a:r>
            <a:endParaRPr lang="sk-SK" dirty="0" smtClean="0">
              <a:solidFill>
                <a:sysClr val="windowText" lastClr="000000"/>
              </a:solidFill>
            </a:endParaRPr>
          </a:p>
          <a:p>
            <a:pPr lvl="0"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prieskum, monitorovanie a sanácia environmentálnych záťaží</a:t>
            </a:r>
          </a:p>
          <a:p>
            <a:pPr marL="0" lvl="0" indent="0">
              <a:buNone/>
              <a:defRPr/>
            </a:pPr>
            <a:endParaRPr lang="sk-SK" dirty="0" smtClean="0">
              <a:solidFill>
                <a:sysClr val="windowText" lastClr="000000"/>
              </a:solidFill>
            </a:endParaRPr>
          </a:p>
          <a:p>
            <a:pPr marL="0" indent="0">
              <a:buNone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Očakávaný výsledok</a:t>
            </a:r>
          </a:p>
          <a:p>
            <a:pPr>
              <a:defRPr/>
            </a:pPr>
            <a:r>
              <a:rPr lang="sk-SK" dirty="0">
                <a:solidFill>
                  <a:sysClr val="windowText" lastClr="000000"/>
                </a:solidFill>
              </a:rPr>
              <a:t>zvýšený podiel zhodnocovaných odpadov v súlade s hierarchiou </a:t>
            </a:r>
            <a:r>
              <a:rPr lang="sk-SK" dirty="0" smtClean="0">
                <a:solidFill>
                  <a:sysClr val="windowText" lastClr="000000"/>
                </a:solidFill>
              </a:rPr>
              <a:t>odpadového hospodárstva</a:t>
            </a:r>
          </a:p>
          <a:p>
            <a:pPr>
              <a:defRPr/>
            </a:pPr>
            <a:r>
              <a:rPr lang="sk-SK" dirty="0">
                <a:solidFill>
                  <a:sysClr val="windowText" lastClr="000000"/>
                </a:solidFill>
              </a:rPr>
              <a:t>zvýšený podiel </a:t>
            </a:r>
            <a:r>
              <a:rPr lang="sk-SK" dirty="0" err="1">
                <a:solidFill>
                  <a:sysClr val="windowText" lastClr="000000"/>
                </a:solidFill>
              </a:rPr>
              <a:t>sanovaných</a:t>
            </a:r>
            <a:r>
              <a:rPr lang="sk-SK" dirty="0">
                <a:solidFill>
                  <a:sysClr val="windowText" lastClr="000000"/>
                </a:solidFill>
              </a:rPr>
              <a:t> lokalít s evidovanými environmentálnymi záťažami</a:t>
            </a:r>
          </a:p>
          <a:p>
            <a:pPr marL="0" indent="0">
              <a:buNone/>
              <a:defRPr/>
            </a:pP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sk-SK" dirty="0" smtClean="0">
              <a:solidFill>
                <a:sysClr val="windowText" lastClr="000000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sk-SK" dirty="0">
              <a:solidFill>
                <a:sysClr val="windowText" lastClr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028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Projekty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ODPADY A ENVIRONMENTÁLNE ZÁŤAŽE</a:t>
            </a: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/>
          </p:nvPr>
        </p:nvGraphicFramePr>
        <p:xfrm>
          <a:off x="934720" y="2060848"/>
          <a:ext cx="7274560" cy="3933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1389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4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chart seriesIdx="4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5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>
                                            <p:graphicEl>
                                              <a:chart seriesIdx="5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4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">
                                            <p:graphicEl>
                                              <a:chart seriesIdx="4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5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">
                                            <p:graphicEl>
                                              <a:chart seriesIdx="5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El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Odbory podieľajúce sa na implementácii projektov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ODPADY A ENVIRONMENTÁLNE ZÁŤAŽE</a:t>
            </a: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/>
          </p:nvPr>
        </p:nvGraphicFramePr>
        <p:xfrm>
          <a:off x="1790700" y="2064296"/>
          <a:ext cx="5562600" cy="3371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0101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El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Rozdelenie projektov podľa zamerania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ODPADY A ENVIRONMENTÁLNE ZÁŤAŽE</a:t>
            </a: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/>
          </p:nvPr>
        </p:nvGraphicFramePr>
        <p:xfrm>
          <a:off x="1609725" y="2060848"/>
          <a:ext cx="5924550" cy="3448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826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00"/>
                            </p:stCondLst>
                            <p:childTnLst>
                              <p:par>
                                <p:cTn id="3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Ukazovatele - odpady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Názov ukazovateľa</a:t>
            </a:r>
            <a:r>
              <a:rPr lang="sk-SK" sz="1800" dirty="0">
                <a:solidFill>
                  <a:sysClr val="windowText" lastClr="000000"/>
                </a:solidFill>
              </a:rPr>
              <a:t>	</a:t>
            </a:r>
            <a:r>
              <a:rPr lang="sk-SK" sz="1800" dirty="0" smtClean="0">
                <a:solidFill>
                  <a:sysClr val="windowText" lastClr="000000"/>
                </a:solidFill>
              </a:rPr>
              <a:t>		           </a:t>
            </a:r>
            <a:r>
              <a:rPr lang="sk-SK" sz="1800" dirty="0" err="1" smtClean="0">
                <a:solidFill>
                  <a:sysClr val="windowText" lastClr="000000"/>
                </a:solidFill>
              </a:rPr>
              <a:t>Zazmluvnená</a:t>
            </a:r>
            <a:r>
              <a:rPr lang="sk-SK" sz="1800" dirty="0">
                <a:solidFill>
                  <a:sysClr val="windowText" lastClr="000000"/>
                </a:solidFill>
              </a:rPr>
              <a:t>	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Aktuálny    Očakávaný stav</a:t>
            </a:r>
            <a:br>
              <a:rPr lang="sk-SK" sz="1800" dirty="0" smtClean="0">
                <a:solidFill>
                  <a:sysClr val="windowText" lastClr="000000"/>
                </a:solidFill>
              </a:rPr>
            </a:br>
            <a:r>
              <a:rPr lang="sk-SK" sz="1800" dirty="0" smtClean="0">
                <a:solidFill>
                  <a:sysClr val="windowText" lastClr="000000"/>
                </a:solidFill>
              </a:rPr>
              <a:t>				               hodnota</a:t>
            </a:r>
            <a:r>
              <a:rPr lang="sk-SK" sz="1800" dirty="0">
                <a:solidFill>
                  <a:sysClr val="windowText" lastClr="000000"/>
                </a:solidFill>
              </a:rPr>
              <a:t>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	      stav 	     k 31.12.2018</a:t>
            </a:r>
          </a:p>
          <a:p>
            <a:pPr marL="0" indent="0"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Zvýšená kapacita pre triedenie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komunálnych odpadov			</a:t>
            </a:r>
            <a:r>
              <a:rPr lang="sk-SK" sz="1600" dirty="0">
                <a:solidFill>
                  <a:sysClr val="windowText" lastClr="000000"/>
                </a:solidFill>
              </a:rPr>
              <a:t>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          57 000	          0</a:t>
            </a:r>
            <a:r>
              <a:rPr lang="sk-SK" sz="1600" dirty="0">
                <a:solidFill>
                  <a:sysClr val="windowText" lastClr="000000"/>
                </a:solidFill>
              </a:rPr>
              <a:t>	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    42 000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Zvýšená kapacita pre zhodnocovanie odpadov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(</a:t>
            </a:r>
            <a:r>
              <a:rPr lang="sk-SK" sz="1600" dirty="0">
                <a:solidFill>
                  <a:sysClr val="windowText" lastClr="000000"/>
                </a:solidFill>
              </a:rPr>
              <a:t>nie nebezpečný odpad a BRKO)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	</a:t>
            </a:r>
            <a:r>
              <a:rPr lang="sk-SK" sz="1600" dirty="0">
                <a:solidFill>
                  <a:sysClr val="windowText" lastClr="000000"/>
                </a:solidFill>
              </a:rPr>
              <a:t>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         157 000	        120	</a:t>
            </a:r>
            <a:r>
              <a:rPr lang="sk-SK" sz="1600" dirty="0">
                <a:solidFill>
                  <a:sysClr val="windowText" lastClr="000000"/>
                </a:solidFill>
              </a:rPr>
              <a:t>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    39 000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Zvýšená kapacita pre zhodnocovanie odpadov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(</a:t>
            </a:r>
            <a:r>
              <a:rPr lang="sk-SK" sz="1600" dirty="0">
                <a:solidFill>
                  <a:sysClr val="windowText" lastClr="000000"/>
                </a:solidFill>
              </a:rPr>
              <a:t>nebezpečný odpad)</a:t>
            </a:r>
            <a:r>
              <a:rPr lang="sk-SK" sz="1600" baseline="-25000" dirty="0" smtClean="0">
                <a:solidFill>
                  <a:sysClr val="windowText" lastClr="000000"/>
                </a:solidFill>
              </a:rPr>
              <a:t>	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	                   29 000	          0                           0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Zvýšená kapacita recyklácie odpadu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(</a:t>
            </a:r>
            <a:r>
              <a:rPr lang="sk-SK" sz="1600" dirty="0">
                <a:solidFill>
                  <a:sysClr val="windowText" lastClr="000000"/>
                </a:solidFill>
              </a:rPr>
              <a:t>nie nebezpečný odpad a BRKO) 	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                101 000	   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0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              100</a:t>
            </a:r>
            <a:endParaRPr lang="sk-SK" sz="1600" dirty="0">
              <a:solidFill>
                <a:sysClr val="windowText" lastClr="000000"/>
              </a:solidFill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Zvýšená kapacita recyklácie odpadu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(</a:t>
            </a:r>
            <a:r>
              <a:rPr lang="sk-SK" sz="1600" dirty="0">
                <a:solidFill>
                  <a:sysClr val="windowText" lastClr="000000"/>
                </a:solidFill>
              </a:rPr>
              <a:t>nebezpečný odpad)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		 </a:t>
            </a:r>
            <a:r>
              <a:rPr lang="sk-SK" sz="1600" dirty="0">
                <a:solidFill>
                  <a:sysClr val="windowText" lastClr="000000"/>
                </a:solidFill>
              </a:rPr>
              <a:t>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         18 000	          0	                  0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Vybudovaný jednotný environmentálny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monitorovací </a:t>
            </a:r>
            <a:r>
              <a:rPr lang="sk-SK" sz="1600" dirty="0">
                <a:solidFill>
                  <a:sysClr val="windowText" lastClr="000000"/>
                </a:solidFill>
              </a:rPr>
              <a:t>a informačný systém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v </a:t>
            </a:r>
            <a:r>
              <a:rPr lang="sk-SK" sz="1600" dirty="0">
                <a:solidFill>
                  <a:sysClr val="windowText" lastClr="000000"/>
                </a:solidFill>
              </a:rPr>
              <a:t>odpadovom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hospodárstve			</a:t>
            </a:r>
            <a:r>
              <a:rPr lang="sk-SK" sz="1600" dirty="0">
                <a:solidFill>
                  <a:sysClr val="windowText" lastClr="000000"/>
                </a:solidFill>
              </a:rPr>
              <a:t>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1</a:t>
            </a:r>
            <a:r>
              <a:rPr lang="sk-SK" sz="1600" dirty="0">
                <a:solidFill>
                  <a:sysClr val="windowText" lastClr="000000"/>
                </a:solidFill>
              </a:rPr>
              <a:t>	   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0</a:t>
            </a:r>
            <a:r>
              <a:rPr lang="sk-SK" sz="1600" dirty="0">
                <a:solidFill>
                  <a:sysClr val="windowText" lastClr="000000"/>
                </a:solidFill>
              </a:rPr>
              <a:t>	        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0 </a:t>
            </a:r>
            <a:endParaRPr lang="sk-SK" sz="1600" dirty="0">
              <a:solidFill>
                <a:sysClr val="windowText" lastClr="000000"/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ODPADY A ENVIRONMENTÁLNE ZÁŤAŽE</a:t>
            </a:r>
          </a:p>
        </p:txBody>
      </p:sp>
      <p:cxnSp>
        <p:nvCxnSpPr>
          <p:cNvPr id="9" name="Rovná spojnica 8"/>
          <p:cNvCxnSpPr/>
          <p:nvPr/>
        </p:nvCxnSpPr>
        <p:spPr>
          <a:xfrm flipV="1">
            <a:off x="550580" y="2595348"/>
            <a:ext cx="8229600" cy="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Rovná spojnica 10"/>
          <p:cNvCxnSpPr/>
          <p:nvPr/>
        </p:nvCxnSpPr>
        <p:spPr>
          <a:xfrm flipH="1">
            <a:off x="4654352" y="2060845"/>
            <a:ext cx="11029" cy="406902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3" name="Rovná spojnica 12"/>
          <p:cNvCxnSpPr/>
          <p:nvPr/>
        </p:nvCxnSpPr>
        <p:spPr>
          <a:xfrm flipH="1">
            <a:off x="6119086" y="2060845"/>
            <a:ext cx="11029" cy="406902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4" name="Rovná spojnica 13"/>
          <p:cNvCxnSpPr/>
          <p:nvPr/>
        </p:nvCxnSpPr>
        <p:spPr>
          <a:xfrm flipH="1">
            <a:off x="7084284" y="2060845"/>
            <a:ext cx="11029" cy="406902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52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Ukazovatele – environmentálne záťaže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Názov ukazovateľa</a:t>
            </a:r>
            <a:r>
              <a:rPr lang="sk-SK" sz="1800" dirty="0">
                <a:solidFill>
                  <a:sysClr val="windowText" lastClr="000000"/>
                </a:solidFill>
              </a:rPr>
              <a:t>	</a:t>
            </a:r>
            <a:r>
              <a:rPr lang="sk-SK" sz="1800" dirty="0" smtClean="0">
                <a:solidFill>
                  <a:sysClr val="windowText" lastClr="000000"/>
                </a:solidFill>
              </a:rPr>
              <a:t>		           	   </a:t>
            </a:r>
            <a:r>
              <a:rPr lang="sk-SK" sz="1800" dirty="0">
                <a:solidFill>
                  <a:sysClr val="windowText" lastClr="000000"/>
                </a:solidFill>
              </a:rPr>
              <a:t>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       </a:t>
            </a:r>
            <a:r>
              <a:rPr lang="sk-SK" sz="1800" dirty="0" err="1" smtClean="0">
                <a:solidFill>
                  <a:sysClr val="windowText" lastClr="000000"/>
                </a:solidFill>
              </a:rPr>
              <a:t>Zazmluvnená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           Aktuálny</a:t>
            </a:r>
            <a:br>
              <a:rPr lang="sk-SK" sz="1800" dirty="0" smtClean="0">
                <a:solidFill>
                  <a:sysClr val="windowText" lastClr="000000"/>
                </a:solidFill>
              </a:rPr>
            </a:br>
            <a:r>
              <a:rPr lang="sk-SK" sz="1800" dirty="0" smtClean="0">
                <a:solidFill>
                  <a:sysClr val="windowText" lastClr="000000"/>
                </a:solidFill>
              </a:rPr>
              <a:t>				               	                hodnota 	                 stav 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Počet monitorovaných environmentálnych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záťaží</a:t>
            </a:r>
            <a:r>
              <a:rPr lang="sk-SK" sz="1800" dirty="0">
                <a:solidFill>
                  <a:sysClr val="windowText" lastClr="000000"/>
                </a:solidFill>
              </a:rPr>
              <a:t>	</a:t>
            </a:r>
            <a:r>
              <a:rPr lang="sk-SK" sz="1800" dirty="0" smtClean="0">
                <a:solidFill>
                  <a:sysClr val="windowText" lastClr="000000"/>
                </a:solidFill>
              </a:rPr>
              <a:t>	    83		 83             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Počet </a:t>
            </a:r>
            <a:r>
              <a:rPr lang="sk-SK" sz="1800" dirty="0">
                <a:solidFill>
                  <a:sysClr val="windowText" lastClr="000000"/>
                </a:solidFill>
              </a:rPr>
              <a:t>preskúmaných environmentálnych záťaží	</a:t>
            </a:r>
            <a:r>
              <a:rPr lang="sk-SK" sz="1800" dirty="0" smtClean="0">
                <a:solidFill>
                  <a:sysClr val="windowText" lastClr="000000"/>
                </a:solidFill>
              </a:rPr>
              <a:t>	    53		  0</a:t>
            </a:r>
            <a:endParaRPr lang="sk-SK" sz="1800" dirty="0">
              <a:solidFill>
                <a:sysClr val="windowText" lastClr="000000"/>
              </a:solidFill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Plocha monitorovaných environmentálnych </a:t>
            </a:r>
            <a:r>
              <a:rPr lang="sk-SK" sz="1800" dirty="0" smtClean="0">
                <a:solidFill>
                  <a:sysClr val="windowText" lastClr="000000"/>
                </a:solidFill>
              </a:rPr>
              <a:t/>
            </a:r>
            <a:br>
              <a:rPr lang="sk-SK" sz="1800" dirty="0" smtClean="0">
                <a:solidFill>
                  <a:sysClr val="windowText" lastClr="000000"/>
                </a:solidFill>
              </a:rPr>
            </a:br>
            <a:r>
              <a:rPr lang="sk-SK" sz="1800" dirty="0" smtClean="0">
                <a:solidFill>
                  <a:sysClr val="windowText" lastClr="000000"/>
                </a:solidFill>
              </a:rPr>
              <a:t>záťaží </a:t>
            </a:r>
            <a:r>
              <a:rPr lang="sk-SK" sz="1800" dirty="0">
                <a:solidFill>
                  <a:sysClr val="windowText" lastClr="000000"/>
                </a:solidFill>
              </a:rPr>
              <a:t>(ha)	</a:t>
            </a:r>
            <a:r>
              <a:rPr lang="sk-SK" sz="1800" dirty="0" smtClean="0">
                <a:solidFill>
                  <a:sysClr val="windowText" lastClr="000000"/>
                </a:solidFill>
              </a:rPr>
              <a:t>				   205		205</a:t>
            </a:r>
            <a:endParaRPr lang="sk-SK" sz="1800" dirty="0">
              <a:solidFill>
                <a:sysClr val="windowText" lastClr="000000"/>
              </a:solidFill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Plocha preskúmaných environmentálnych </a:t>
            </a:r>
            <a:r>
              <a:rPr lang="sk-SK" sz="1800" dirty="0" smtClean="0">
                <a:solidFill>
                  <a:sysClr val="windowText" lastClr="000000"/>
                </a:solidFill>
              </a:rPr>
              <a:t/>
            </a:r>
            <a:br>
              <a:rPr lang="sk-SK" sz="1800" dirty="0" smtClean="0">
                <a:solidFill>
                  <a:sysClr val="windowText" lastClr="000000"/>
                </a:solidFill>
              </a:rPr>
            </a:br>
            <a:r>
              <a:rPr lang="sk-SK" sz="1800" dirty="0" smtClean="0">
                <a:solidFill>
                  <a:sysClr val="windowText" lastClr="000000"/>
                </a:solidFill>
              </a:rPr>
              <a:t>záťaží </a:t>
            </a:r>
            <a:r>
              <a:rPr lang="sk-SK" sz="1800" dirty="0">
                <a:solidFill>
                  <a:sysClr val="windowText" lastClr="000000"/>
                </a:solidFill>
              </a:rPr>
              <a:t>(ha)	</a:t>
            </a:r>
            <a:r>
              <a:rPr lang="sk-SK" sz="1800" dirty="0" smtClean="0">
                <a:solidFill>
                  <a:sysClr val="windowText" lastClr="000000"/>
                </a:solidFill>
              </a:rPr>
              <a:t>				  12,5		  0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Počet </a:t>
            </a:r>
            <a:r>
              <a:rPr lang="sk-SK" sz="1800" dirty="0">
                <a:solidFill>
                  <a:sysClr val="windowText" lastClr="000000"/>
                </a:solidFill>
              </a:rPr>
              <a:t>vybudovaných zariadení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na </a:t>
            </a:r>
            <a:r>
              <a:rPr lang="sk-SK" sz="1800" dirty="0">
                <a:solidFill>
                  <a:sysClr val="windowText" lastClr="000000"/>
                </a:solidFill>
              </a:rPr>
              <a:t>monitorovanie </a:t>
            </a:r>
            <a:r>
              <a:rPr lang="sk-SK" sz="1800" dirty="0" smtClean="0">
                <a:solidFill>
                  <a:sysClr val="windowText" lastClr="000000"/>
                </a:solidFill>
              </a:rPr>
              <a:t/>
            </a:r>
            <a:br>
              <a:rPr lang="sk-SK" sz="1800" dirty="0" smtClean="0">
                <a:solidFill>
                  <a:sysClr val="windowText" lastClr="000000"/>
                </a:solidFill>
              </a:rPr>
            </a:br>
            <a:r>
              <a:rPr lang="sk-SK" sz="1800" dirty="0" smtClean="0">
                <a:solidFill>
                  <a:sysClr val="windowText" lastClr="000000"/>
                </a:solidFill>
              </a:rPr>
              <a:t>environmentálnych </a:t>
            </a:r>
            <a:r>
              <a:rPr lang="sk-SK" sz="1800" dirty="0">
                <a:solidFill>
                  <a:sysClr val="windowText" lastClr="000000"/>
                </a:solidFill>
              </a:rPr>
              <a:t>záťaží</a:t>
            </a:r>
            <a:r>
              <a:rPr lang="sk-SK" sz="1600" dirty="0">
                <a:solidFill>
                  <a:sysClr val="windowText" lastClr="000000"/>
                </a:solidFill>
              </a:rPr>
              <a:t>	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		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20		  0</a:t>
            </a:r>
          </a:p>
          <a:p>
            <a:pPr marL="0" indent="0">
              <a:buNone/>
              <a:defRPr/>
            </a:pPr>
            <a:endParaRPr lang="sk-SK" sz="1600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ODPADY A ENVIRONMENTÁLNE ZÁŤAŽE</a:t>
            </a:r>
          </a:p>
        </p:txBody>
      </p:sp>
      <p:cxnSp>
        <p:nvCxnSpPr>
          <p:cNvPr id="9" name="Rovná spojnica 8"/>
          <p:cNvCxnSpPr/>
          <p:nvPr/>
        </p:nvCxnSpPr>
        <p:spPr>
          <a:xfrm flipV="1">
            <a:off x="539552" y="2637681"/>
            <a:ext cx="8229600" cy="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Rovná spojnica 10"/>
          <p:cNvCxnSpPr/>
          <p:nvPr/>
        </p:nvCxnSpPr>
        <p:spPr>
          <a:xfrm flipH="1">
            <a:off x="5581550" y="2060843"/>
            <a:ext cx="10633" cy="367304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Rovná spojnica 9"/>
          <p:cNvCxnSpPr/>
          <p:nvPr/>
        </p:nvCxnSpPr>
        <p:spPr>
          <a:xfrm flipH="1">
            <a:off x="7319359" y="2060842"/>
            <a:ext cx="10633" cy="367304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871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Zameranie a očakávaný výsledok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Zameranie</a:t>
            </a:r>
          </a:p>
          <a:p>
            <a:pPr lvl="0"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odvádzanie </a:t>
            </a:r>
            <a:r>
              <a:rPr lang="sk-SK" dirty="0">
                <a:solidFill>
                  <a:sysClr val="windowText" lastClr="000000"/>
                </a:solidFill>
              </a:rPr>
              <a:t>a čistenie komunálnych odpadových </a:t>
            </a:r>
            <a:r>
              <a:rPr lang="sk-SK" dirty="0" smtClean="0">
                <a:solidFill>
                  <a:sysClr val="windowText" lastClr="000000"/>
                </a:solidFill>
              </a:rPr>
              <a:t>vôd</a:t>
            </a:r>
          </a:p>
          <a:p>
            <a:pPr>
              <a:defRPr/>
            </a:pPr>
            <a:r>
              <a:rPr lang="sk-SK" dirty="0">
                <a:solidFill>
                  <a:sysClr val="windowText" lastClr="000000"/>
                </a:solidFill>
              </a:rPr>
              <a:t>budovanie verejných vodovodov v prípade ich súbežnej výstavby s výstavbou verejnej </a:t>
            </a:r>
            <a:r>
              <a:rPr lang="sk-SK" dirty="0" smtClean="0">
                <a:solidFill>
                  <a:sysClr val="windowText" lastClr="000000"/>
                </a:solidFill>
              </a:rPr>
              <a:t>kanalizácie</a:t>
            </a:r>
          </a:p>
          <a:p>
            <a:pPr>
              <a:defRPr/>
            </a:pPr>
            <a:endParaRPr lang="sk-SK" dirty="0">
              <a:solidFill>
                <a:sysClr val="windowText" lastClr="000000"/>
              </a:solidFill>
            </a:endParaRPr>
          </a:p>
          <a:p>
            <a:pPr marL="0" indent="0">
              <a:buNone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Očakávaný výsledok</a:t>
            </a:r>
          </a:p>
          <a:p>
            <a:pPr>
              <a:defRPr/>
            </a:pPr>
            <a:r>
              <a:rPr lang="sk-SK" dirty="0">
                <a:solidFill>
                  <a:sysClr val="windowText" lastClr="000000"/>
                </a:solidFill>
              </a:rPr>
              <a:t>zvýšený podiel obyvateľstva napojeného na kanalizačnú </a:t>
            </a:r>
            <a:r>
              <a:rPr lang="sk-SK" dirty="0" smtClean="0">
                <a:solidFill>
                  <a:sysClr val="windowText" lastClr="000000"/>
                </a:solidFill>
              </a:rPr>
              <a:t>sieť</a:t>
            </a:r>
          </a:p>
          <a:p>
            <a:pPr>
              <a:defRPr/>
            </a:pPr>
            <a:r>
              <a:rPr lang="sk-SK" dirty="0">
                <a:solidFill>
                  <a:sysClr val="windowText" lastClr="000000"/>
                </a:solidFill>
              </a:rPr>
              <a:t>zvýšený podiel komunálnych odpadových vôd čistených v súlade s legislatívou SR a </a:t>
            </a:r>
            <a:r>
              <a:rPr lang="sk-SK" dirty="0" smtClean="0">
                <a:solidFill>
                  <a:sysClr val="windowText" lastClr="000000"/>
                </a:solidFill>
              </a:rPr>
              <a:t>EÚ</a:t>
            </a:r>
          </a:p>
          <a:p>
            <a:pPr>
              <a:defRPr/>
            </a:pPr>
            <a:r>
              <a:rPr lang="sk-SK" dirty="0">
                <a:solidFill>
                  <a:sysClr val="windowText" lastClr="000000"/>
                </a:solidFill>
              </a:rPr>
              <a:t>zvýšený podiel obyvateľstva so zlepšeným zásobovaním pitnou </a:t>
            </a:r>
            <a:r>
              <a:rPr lang="sk-SK" dirty="0" smtClean="0">
                <a:solidFill>
                  <a:sysClr val="windowText" lastClr="000000"/>
                </a:solidFill>
              </a:rPr>
              <a:t>vodou</a:t>
            </a:r>
          </a:p>
          <a:p>
            <a:pPr>
              <a:defRPr/>
            </a:pPr>
            <a:r>
              <a:rPr lang="sk-SK" dirty="0"/>
              <a:t>zlepšený stav vôd v SR v súlade s legislatívou SR a EÚ</a:t>
            </a:r>
            <a:endParaRPr lang="sk-SK" dirty="0" smtClean="0">
              <a:solidFill>
                <a:sysClr val="windowText" lastClr="000000"/>
              </a:solidFill>
            </a:endParaRPr>
          </a:p>
          <a:p>
            <a:pPr marL="0" lvl="0" indent="0">
              <a:buNone/>
              <a:defRPr/>
            </a:pPr>
            <a:endParaRPr lang="sk-SK" sz="1400" dirty="0" smtClean="0">
              <a:solidFill>
                <a:sysClr val="windowText" lastClr="000000"/>
              </a:solidFill>
            </a:endParaRPr>
          </a:p>
          <a:p>
            <a:pPr marL="0" indent="0">
              <a:buNone/>
              <a:defRPr/>
            </a:pP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sk-SK" dirty="0" smtClean="0">
              <a:solidFill>
                <a:sysClr val="windowText" lastClr="000000"/>
              </a:solidFill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sk-SK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VODA</a:t>
            </a:r>
            <a:endParaRPr lang="pl-PL" sz="2000" dirty="0">
              <a:solidFill>
                <a:srgbClr val="55B84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813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Projekty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VODA</a:t>
            </a:r>
            <a:endParaRPr lang="pl-PL" sz="2000" dirty="0">
              <a:solidFill>
                <a:srgbClr val="55B848"/>
              </a:solidFill>
              <a:latin typeface="Calibri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/>
          </p:nvPr>
        </p:nvGraphicFramePr>
        <p:xfrm>
          <a:off x="1076959" y="2060848"/>
          <a:ext cx="6979921" cy="3913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921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5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chart seriesIdx="5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6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chart seriesIdx="6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5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>
                                            <p:graphicEl>
                                              <a:chart seriesIdx="5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5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">
                                            <p:graphicEl>
                                              <a:chart seriesIdx="5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6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">
                                            <p:graphicEl>
                                              <a:chart seriesIdx="6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5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">
                                            <p:graphicEl>
                                              <a:chart seriesIdx="5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El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Ukazovatele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Názov ukazovateľa</a:t>
            </a:r>
            <a:r>
              <a:rPr lang="sk-SK" sz="1800" dirty="0">
                <a:solidFill>
                  <a:sysClr val="windowText" lastClr="000000"/>
                </a:solidFill>
              </a:rPr>
              <a:t>	</a:t>
            </a:r>
            <a:r>
              <a:rPr lang="sk-SK" sz="1800" dirty="0" smtClean="0">
                <a:solidFill>
                  <a:sysClr val="windowText" lastClr="000000"/>
                </a:solidFill>
              </a:rPr>
              <a:t>		           </a:t>
            </a:r>
            <a:r>
              <a:rPr lang="sk-SK" sz="1800" dirty="0" err="1" smtClean="0">
                <a:solidFill>
                  <a:sysClr val="windowText" lastClr="000000"/>
                </a:solidFill>
              </a:rPr>
              <a:t>Zazmluvnená</a:t>
            </a:r>
            <a:r>
              <a:rPr lang="sk-SK" sz="1800" dirty="0">
                <a:solidFill>
                  <a:sysClr val="windowText" lastClr="000000"/>
                </a:solidFill>
              </a:rPr>
              <a:t>	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 Aktuálny   Očakávaný stav</a:t>
            </a:r>
            <a:br>
              <a:rPr lang="sk-SK" sz="1800" dirty="0" smtClean="0">
                <a:solidFill>
                  <a:sysClr val="windowText" lastClr="000000"/>
                </a:solidFill>
              </a:rPr>
            </a:br>
            <a:r>
              <a:rPr lang="sk-SK" sz="1800" dirty="0" smtClean="0">
                <a:solidFill>
                  <a:sysClr val="windowText" lastClr="000000"/>
                </a:solidFill>
              </a:rPr>
              <a:t>				               hodnota</a:t>
            </a:r>
            <a:r>
              <a:rPr lang="sk-SK" sz="1800" dirty="0">
                <a:solidFill>
                  <a:sysClr val="windowText" lastClr="000000"/>
                </a:solidFill>
              </a:rPr>
              <a:t>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	       stav 	      k 31.12.2018</a:t>
            </a:r>
          </a:p>
          <a:p>
            <a:pPr marL="0" indent="0">
              <a:buNone/>
              <a:defRPr/>
            </a:pPr>
            <a:r>
              <a:rPr lang="sk-SK" sz="1600" dirty="0" smtClean="0">
                <a:solidFill>
                  <a:sysClr val="windowText" lastClr="000000"/>
                </a:solidFill>
              </a:rPr>
              <a:t>Počet zrekonštruovaných/novovybudovaných </a:t>
            </a:r>
            <a:r>
              <a:rPr lang="sk-SK" sz="1600" dirty="0">
                <a:solidFill>
                  <a:sysClr val="windowText" lastClr="000000"/>
                </a:solidFill>
              </a:rPr>
              <a:t>ČOV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 36	          4,5</a:t>
            </a:r>
            <a:r>
              <a:rPr lang="sk-SK" sz="1600" dirty="0">
                <a:solidFill>
                  <a:sysClr val="windowText" lastClr="000000"/>
                </a:solidFill>
              </a:rPr>
              <a:t>	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       18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Dĺžka novovybudovaných kanalizačných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sietí	 (km)	  810	         177	</a:t>
            </a:r>
            <a:r>
              <a:rPr lang="sk-SK" sz="1600" dirty="0">
                <a:solidFill>
                  <a:sysClr val="windowText" lastClr="000000"/>
                </a:solidFill>
              </a:rPr>
              <a:t>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      425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Zvýšený počet obyvateľov so zlepšeným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čistením </a:t>
            </a:r>
            <a:r>
              <a:rPr lang="sk-SK" sz="1600" dirty="0">
                <a:solidFill>
                  <a:sysClr val="windowText" lastClr="000000"/>
                </a:solidFill>
              </a:rPr>
              <a:t>komunálnych odpadových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vôd (EO)</a:t>
            </a:r>
            <a:r>
              <a:rPr lang="sk-SK" sz="1600" baseline="-25000" dirty="0" smtClean="0">
                <a:solidFill>
                  <a:sysClr val="windowText" lastClr="000000"/>
                </a:solidFill>
              </a:rPr>
              <a:t>	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258 000	        6 000     </a:t>
            </a:r>
            <a:r>
              <a:rPr lang="sk-SK" sz="1600" dirty="0">
                <a:solidFill>
                  <a:sysClr val="windowText" lastClr="000000"/>
                </a:solidFill>
              </a:rPr>
              <a:t>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25 500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Dĺžka novovybudovaných rozvodov pitnej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vody 	   25	            2	                9,5</a:t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(km)</a:t>
            </a:r>
            <a:endParaRPr lang="sk-SK" sz="1600" baseline="-25000" dirty="0" smtClean="0">
              <a:solidFill>
                <a:sysClr val="windowText" lastClr="000000"/>
              </a:solidFill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600" dirty="0" smtClean="0">
                <a:solidFill>
                  <a:sysClr val="windowText" lastClr="000000"/>
                </a:solidFill>
              </a:rPr>
              <a:t>Zvýšený </a:t>
            </a:r>
            <a:r>
              <a:rPr lang="sk-SK" sz="1600" dirty="0">
                <a:solidFill>
                  <a:sysClr val="windowText" lastClr="000000"/>
                </a:solidFill>
              </a:rPr>
              <a:t>počet obyvateľov so zlepšenou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dodávkou </a:t>
            </a:r>
            <a:r>
              <a:rPr lang="sk-SK" sz="1600" dirty="0">
                <a:solidFill>
                  <a:sysClr val="windowText" lastClr="000000"/>
                </a:solidFill>
              </a:rPr>
              <a:t>pitnej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vody (osoby)			 2 500	            0	               140</a:t>
            </a:r>
            <a:endParaRPr lang="sk-SK" sz="1600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VODA</a:t>
            </a:r>
          </a:p>
        </p:txBody>
      </p:sp>
      <p:cxnSp>
        <p:nvCxnSpPr>
          <p:cNvPr id="9" name="Rovná spojnica 8"/>
          <p:cNvCxnSpPr/>
          <p:nvPr/>
        </p:nvCxnSpPr>
        <p:spPr>
          <a:xfrm flipV="1">
            <a:off x="539552" y="2637681"/>
            <a:ext cx="8229600" cy="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Rovná spojnica 10"/>
          <p:cNvCxnSpPr/>
          <p:nvPr/>
        </p:nvCxnSpPr>
        <p:spPr>
          <a:xfrm flipH="1">
            <a:off x="4811232" y="2060848"/>
            <a:ext cx="10633" cy="367304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Rovná spojnica 9"/>
          <p:cNvCxnSpPr/>
          <p:nvPr/>
        </p:nvCxnSpPr>
        <p:spPr>
          <a:xfrm flipH="1">
            <a:off x="6154257" y="2060846"/>
            <a:ext cx="10633" cy="367304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Rovná spojnica 11"/>
          <p:cNvCxnSpPr/>
          <p:nvPr/>
        </p:nvCxnSpPr>
        <p:spPr>
          <a:xfrm flipH="1">
            <a:off x="7182957" y="2060846"/>
            <a:ext cx="10633" cy="367304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507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Vyhlásené výzvy a kontrahovanie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3795306"/>
              </p:ext>
            </p:extLst>
          </p:nvPr>
        </p:nvGraphicFramePr>
        <p:xfrm>
          <a:off x="1033463" y="2034530"/>
          <a:ext cx="7077074" cy="422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598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4" grpId="0" uiExpand="1">
        <p:bldSub>
          <a:bldChart bld="series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Projekty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MONITOROVANIE VÔD</a:t>
            </a:r>
            <a:endParaRPr lang="pl-PL" sz="2000" dirty="0">
              <a:solidFill>
                <a:srgbClr val="55B848"/>
              </a:solidFill>
              <a:latin typeface="Calibri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/>
          </p:nvPr>
        </p:nvGraphicFramePr>
        <p:xfrm>
          <a:off x="832247" y="2060848"/>
          <a:ext cx="7479506" cy="3592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540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4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chart seriesIdx="4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5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">
                                            <p:graphicEl>
                                              <a:chart seriesIdx="5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4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">
                                            <p:graphicEl>
                                              <a:chart seriesIdx="4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5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5">
                                            <p:graphicEl>
                                              <a:chart seriesIdx="5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Graphic spid="5" grpId="0">
        <p:bldSub>
          <a:bldChart bld="categoryEl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Ukazovatele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Názov ukazovateľa</a:t>
            </a:r>
            <a:r>
              <a:rPr lang="sk-SK" sz="1800" dirty="0">
                <a:solidFill>
                  <a:sysClr val="windowText" lastClr="000000"/>
                </a:solidFill>
              </a:rPr>
              <a:t>	</a:t>
            </a:r>
            <a:r>
              <a:rPr lang="sk-SK" sz="1800" dirty="0" smtClean="0">
                <a:solidFill>
                  <a:sysClr val="windowText" lastClr="000000"/>
                </a:solidFill>
              </a:rPr>
              <a:t>		           	   </a:t>
            </a:r>
            <a:r>
              <a:rPr lang="sk-SK" sz="1800" dirty="0" err="1" smtClean="0">
                <a:solidFill>
                  <a:sysClr val="windowText" lastClr="000000"/>
                </a:solidFill>
              </a:rPr>
              <a:t>Zazmluvnená</a:t>
            </a:r>
            <a:r>
              <a:rPr lang="sk-SK" sz="1800" dirty="0">
                <a:solidFill>
                  <a:sysClr val="windowText" lastClr="000000"/>
                </a:solidFill>
              </a:rPr>
              <a:t>	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Aktuálny</a:t>
            </a:r>
            <a:r>
              <a:rPr lang="sk-SK" sz="1800" dirty="0" smtClean="0">
                <a:solidFill>
                  <a:sysClr val="windowText" lastClr="000000"/>
                </a:solidFill>
              </a:rPr>
              <a:t/>
            </a:r>
            <a:br>
              <a:rPr lang="sk-SK" sz="1800" dirty="0" smtClean="0">
                <a:solidFill>
                  <a:sysClr val="windowText" lastClr="000000"/>
                </a:solidFill>
              </a:rPr>
            </a:br>
            <a:r>
              <a:rPr lang="sk-SK" sz="1800" dirty="0" smtClean="0">
                <a:solidFill>
                  <a:sysClr val="windowText" lastClr="000000"/>
                </a:solidFill>
              </a:rPr>
              <a:t>				               	       hodnota 	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stav </a:t>
            </a:r>
            <a:endParaRPr lang="sk-SK" sz="1800" dirty="0" smtClean="0">
              <a:solidFill>
                <a:sysClr val="windowText" lastClr="000000"/>
              </a:solidFill>
            </a:endParaRPr>
          </a:p>
          <a:p>
            <a:pPr marL="0" indent="0"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Počet analýz povrchových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vôd			   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95 000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95 000                </a:t>
            </a:r>
            <a:endParaRPr lang="sk-SK" sz="1600" dirty="0" smtClean="0">
              <a:solidFill>
                <a:sysClr val="windowText" lastClr="000000"/>
              </a:solidFill>
            </a:endParaRPr>
          </a:p>
          <a:p>
            <a:pPr marL="0" indent="0">
              <a:buNone/>
              <a:defRPr/>
            </a:pPr>
            <a:r>
              <a:rPr lang="sk-SK" sz="1600" dirty="0" smtClean="0">
                <a:solidFill>
                  <a:sysClr val="windowText" lastClr="000000"/>
                </a:solidFill>
              </a:rPr>
              <a:t>Počet </a:t>
            </a:r>
            <a:r>
              <a:rPr lang="sk-SK" sz="1600" dirty="0">
                <a:solidFill>
                  <a:sysClr val="windowText" lastClr="000000"/>
                </a:solidFill>
              </a:rPr>
              <a:t>analyzovaných vzoriek podzemných vôd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112 000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7 000</a:t>
            </a:r>
            <a:endParaRPr lang="sk-SK" sz="1600" dirty="0" smtClean="0">
              <a:solidFill>
                <a:sysClr val="windowText" lastClr="000000"/>
              </a:solidFill>
            </a:endParaRPr>
          </a:p>
          <a:p>
            <a:pPr marL="0" indent="0">
              <a:buNone/>
              <a:defRPr/>
            </a:pPr>
            <a:r>
              <a:rPr lang="sk-SK" sz="1600" dirty="0" smtClean="0">
                <a:solidFill>
                  <a:sysClr val="windowText" lastClr="000000"/>
                </a:solidFill>
              </a:rPr>
              <a:t>Počet </a:t>
            </a:r>
            <a:r>
              <a:rPr lang="sk-SK" sz="1600" dirty="0">
                <a:solidFill>
                  <a:sysClr val="windowText" lastClr="000000"/>
                </a:solidFill>
              </a:rPr>
              <a:t>analyzovaných vzoriek povrchových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vôd	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 775 000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395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000     </a:t>
            </a:r>
            <a:r>
              <a:rPr lang="sk-SK" sz="1600" dirty="0">
                <a:solidFill>
                  <a:sysClr val="windowText" lastClr="000000"/>
                </a:solidFill>
              </a:rPr>
              <a:t>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</a:t>
            </a:r>
          </a:p>
          <a:p>
            <a:pPr marL="0" indent="0">
              <a:buNone/>
              <a:defRPr/>
            </a:pPr>
            <a:r>
              <a:rPr lang="sk-SK" sz="1600" dirty="0" smtClean="0">
                <a:solidFill>
                  <a:sysClr val="windowText" lastClr="000000"/>
                </a:solidFill>
              </a:rPr>
              <a:t>Počet </a:t>
            </a:r>
            <a:r>
              <a:rPr lang="sk-SK" sz="1600" dirty="0">
                <a:solidFill>
                  <a:sysClr val="windowText" lastClr="000000"/>
                </a:solidFill>
              </a:rPr>
              <a:t>monitorovaných vodných útvarov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podzemných vôd				      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122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          	    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122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              </a:t>
            </a:r>
          </a:p>
          <a:p>
            <a:pPr marL="0" indent="0">
              <a:buNone/>
              <a:defRPr/>
            </a:pPr>
            <a:r>
              <a:rPr lang="sk-SK" sz="1600" dirty="0" smtClean="0">
                <a:solidFill>
                  <a:sysClr val="windowText" lastClr="000000"/>
                </a:solidFill>
              </a:rPr>
              <a:t>Počet </a:t>
            </a:r>
            <a:r>
              <a:rPr lang="sk-SK" sz="1600" dirty="0">
                <a:solidFill>
                  <a:sysClr val="windowText" lastClr="000000"/>
                </a:solidFill>
              </a:rPr>
              <a:t>monitorovaných vodných útvarov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povrchových </a:t>
            </a:r>
            <a:r>
              <a:rPr lang="sk-SK" sz="1600" dirty="0">
                <a:solidFill>
                  <a:sysClr val="windowText" lastClr="000000"/>
                </a:solidFill>
              </a:rPr>
              <a:t>vôd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		 	</a:t>
            </a:r>
            <a:r>
              <a:rPr lang="sk-SK" sz="1600" dirty="0">
                <a:solidFill>
                  <a:sysClr val="windowText" lastClr="000000"/>
                </a:solidFill>
              </a:rPr>
              <a:t>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1 500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 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1 255</a:t>
            </a:r>
            <a:endParaRPr lang="sk-SK" sz="1600" dirty="0" smtClean="0">
              <a:solidFill>
                <a:sysClr val="windowText" lastClr="000000"/>
              </a:solidFill>
            </a:endParaRPr>
          </a:p>
          <a:p>
            <a:pPr marL="0" indent="0"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Počet vyhodnotených vodných útvarov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	</a:t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podzemných </a:t>
            </a:r>
            <a:r>
              <a:rPr lang="sk-SK" sz="1600" dirty="0">
                <a:solidFill>
                  <a:sysClr val="windowText" lastClr="000000"/>
                </a:solidFill>
              </a:rPr>
              <a:t>vôd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</a:t>
            </a:r>
            <a:r>
              <a:rPr lang="sk-SK" sz="1600" dirty="0">
                <a:solidFill>
                  <a:sysClr val="windowText" lastClr="000000"/>
                </a:solidFill>
              </a:rPr>
              <a:t>			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         </a:t>
            </a:r>
            <a:r>
              <a:rPr lang="sk-SK" sz="1600" dirty="0">
                <a:solidFill>
                  <a:sysClr val="windowText" lastClr="000000"/>
                </a:solidFill>
              </a:rPr>
              <a:t>122		        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   49</a:t>
            </a:r>
          </a:p>
          <a:p>
            <a:pPr marL="0" indent="0">
              <a:buNone/>
              <a:defRPr/>
            </a:pPr>
            <a:r>
              <a:rPr lang="sk-SK" sz="1600" dirty="0">
                <a:solidFill>
                  <a:sysClr val="windowText" lastClr="000000"/>
                </a:solidFill>
              </a:rPr>
              <a:t>Počet vyhodnotených vodných útvarov </a:t>
            </a:r>
            <a:r>
              <a:rPr lang="sk-SK" sz="1600" dirty="0" smtClean="0">
                <a:solidFill>
                  <a:sysClr val="windowText" lastClr="000000"/>
                </a:solidFill>
              </a:rPr>
              <a:t/>
            </a:r>
            <a:br>
              <a:rPr lang="sk-SK" sz="1600" dirty="0" smtClean="0">
                <a:solidFill>
                  <a:sysClr val="windowText" lastClr="000000"/>
                </a:solidFill>
              </a:rPr>
            </a:br>
            <a:r>
              <a:rPr lang="sk-SK" sz="1600" dirty="0" smtClean="0">
                <a:solidFill>
                  <a:sysClr val="windowText" lastClr="000000"/>
                </a:solidFill>
              </a:rPr>
              <a:t>povrchových vôd				           1 </a:t>
            </a:r>
            <a:r>
              <a:rPr lang="sk-SK" sz="1600" dirty="0" smtClean="0">
                <a:solidFill>
                  <a:sysClr val="windowText" lastClr="000000"/>
                </a:solidFill>
              </a:rPr>
              <a:t>500</a:t>
            </a:r>
            <a:r>
              <a:rPr lang="sk-SK" sz="1600" dirty="0" smtClean="0">
                <a:solidFill>
                  <a:sysClr val="windowText" lastClr="000000"/>
                </a:solidFill>
              </a:rPr>
              <a:t>	           273</a:t>
            </a:r>
          </a:p>
          <a:p>
            <a:pPr marL="0" indent="0">
              <a:buNone/>
              <a:defRPr/>
            </a:pPr>
            <a:endParaRPr lang="sk-SK" sz="1600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MONITOROVANIE VÔD</a:t>
            </a:r>
          </a:p>
        </p:txBody>
      </p:sp>
      <p:cxnSp>
        <p:nvCxnSpPr>
          <p:cNvPr id="9" name="Rovná spojnica 8"/>
          <p:cNvCxnSpPr/>
          <p:nvPr/>
        </p:nvCxnSpPr>
        <p:spPr>
          <a:xfrm flipV="1">
            <a:off x="539552" y="2637681"/>
            <a:ext cx="8229600" cy="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Rovná spojnica 10"/>
          <p:cNvCxnSpPr/>
          <p:nvPr/>
        </p:nvCxnSpPr>
        <p:spPr>
          <a:xfrm flipH="1">
            <a:off x="5082017" y="2060847"/>
            <a:ext cx="10633" cy="367304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Rovná spojnica 9"/>
          <p:cNvCxnSpPr/>
          <p:nvPr/>
        </p:nvCxnSpPr>
        <p:spPr>
          <a:xfrm flipH="1">
            <a:off x="6879092" y="2060847"/>
            <a:ext cx="10633" cy="367304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81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Špecifiká </a:t>
            </a:r>
            <a:r>
              <a:rPr lang="pl-PL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schválených projektov</a:t>
            </a: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sk-SK" dirty="0">
                <a:solidFill>
                  <a:sysClr val="windowText" lastClr="000000"/>
                </a:solidFill>
              </a:rPr>
              <a:t>s</a:t>
            </a:r>
            <a:r>
              <a:rPr lang="sk-SK" dirty="0" smtClean="0">
                <a:solidFill>
                  <a:sysClr val="windowText" lastClr="000000"/>
                </a:solidFill>
              </a:rPr>
              <a:t>ú schválené </a:t>
            </a:r>
            <a:r>
              <a:rPr lang="sk-SK" dirty="0">
                <a:solidFill>
                  <a:sysClr val="windowText" lastClr="000000"/>
                </a:solidFill>
              </a:rPr>
              <a:t>v súlade so schémami štátnej pomoci </a:t>
            </a:r>
            <a:r>
              <a:rPr lang="sk-SK" dirty="0" smtClean="0">
                <a:solidFill>
                  <a:sysClr val="windowText" lastClr="000000"/>
                </a:solidFill>
              </a:rPr>
              <a:t>(</a:t>
            </a:r>
            <a:r>
              <a:rPr lang="sk-SK" dirty="0">
                <a:solidFill>
                  <a:sysClr val="windowText" lastClr="000000"/>
                </a:solidFill>
              </a:rPr>
              <a:t>3 schémy</a:t>
            </a:r>
            <a:r>
              <a:rPr lang="sk-SK" dirty="0" smtClean="0">
                <a:solidFill>
                  <a:sysClr val="windowText" lastClr="000000"/>
                </a:solidFill>
              </a:rPr>
              <a:t>)</a:t>
            </a:r>
          </a:p>
          <a:p>
            <a:pPr marL="0" lvl="0" indent="0">
              <a:buNone/>
              <a:defRPr/>
            </a:pPr>
            <a:endParaRPr lang="sk-SK" sz="1400" dirty="0" smtClean="0">
              <a:solidFill>
                <a:sysClr val="windowText" lastClr="000000"/>
              </a:solidFill>
            </a:endParaRPr>
          </a:p>
          <a:p>
            <a:pPr marL="0" lvl="0" indent="0">
              <a:buNone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Vyznačujú sa:</a:t>
            </a:r>
          </a:p>
          <a:p>
            <a:pPr lvl="0">
              <a:defRPr/>
            </a:pPr>
            <a:r>
              <a:rPr lang="sk-SK" dirty="0">
                <a:solidFill>
                  <a:sysClr val="windowText" lastClr="000000"/>
                </a:solidFill>
              </a:rPr>
              <a:t>riešením ochrany ovzdušia v komplexných technologických </a:t>
            </a:r>
            <a:r>
              <a:rPr lang="sk-SK" dirty="0" smtClean="0">
                <a:solidFill>
                  <a:sysClr val="windowText" lastClr="000000"/>
                </a:solidFill>
              </a:rPr>
              <a:t>procesoch</a:t>
            </a:r>
          </a:p>
          <a:p>
            <a:pPr lvl="0">
              <a:defRPr/>
            </a:pPr>
            <a:r>
              <a:rPr lang="sk-SK" dirty="0">
                <a:solidFill>
                  <a:sysClr val="windowText" lastClr="000000"/>
                </a:solidFill>
              </a:rPr>
              <a:t>väčšími celkovými oprávnenými výdavkami na projekt </a:t>
            </a:r>
            <a:r>
              <a:rPr lang="sk-SK" dirty="0" smtClean="0">
                <a:solidFill>
                  <a:sysClr val="windowText" lastClr="000000"/>
                </a:solidFill>
              </a:rPr>
              <a:t>(</a:t>
            </a:r>
            <a:r>
              <a:rPr lang="sk-SK" dirty="0" smtClean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ø</a:t>
            </a:r>
            <a:r>
              <a:rPr lang="sk-SK" dirty="0" smtClean="0">
                <a:solidFill>
                  <a:sysClr val="windowText" lastClr="000000"/>
                </a:solidFill>
              </a:rPr>
              <a:t> 7,5 </a:t>
            </a:r>
            <a:r>
              <a:rPr lang="sk-SK" dirty="0">
                <a:solidFill>
                  <a:sysClr val="windowText" lastClr="000000"/>
                </a:solidFill>
              </a:rPr>
              <a:t>mil</a:t>
            </a:r>
            <a:r>
              <a:rPr lang="sk-SK" dirty="0" smtClean="0">
                <a:solidFill>
                  <a:sysClr val="windowText" lastClr="000000"/>
                </a:solidFill>
              </a:rPr>
              <a:t>. €/projekt)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projekt sa obstaráva </a:t>
            </a:r>
            <a:r>
              <a:rPr lang="sk-SK" dirty="0">
                <a:solidFill>
                  <a:sysClr val="windowText" lastClr="000000"/>
                </a:solidFill>
              </a:rPr>
              <a:t>prevažnej väčšine </a:t>
            </a:r>
            <a:r>
              <a:rPr lang="sk-SK" dirty="0" smtClean="0">
                <a:solidFill>
                  <a:sysClr val="windowText" lastClr="000000"/>
                </a:solidFill>
              </a:rPr>
              <a:t>1 VO</a:t>
            </a:r>
          </a:p>
          <a:p>
            <a:pPr lvl="0"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dlhšou dobou realizácie (</a:t>
            </a:r>
            <a:r>
              <a:rPr lang="sk-SK" dirty="0">
                <a:solidFill>
                  <a:sysClr val="windowText" lastClr="000000"/>
                </a:solidFill>
                <a:latin typeface="Arial Narrow" panose="020B0606020202030204" pitchFamily="34" charset="0"/>
              </a:rPr>
              <a:t>ø</a:t>
            </a:r>
            <a:r>
              <a:rPr lang="sk-SK" dirty="0">
                <a:solidFill>
                  <a:sysClr val="windowText" lastClr="000000"/>
                </a:solidFill>
              </a:rPr>
              <a:t> </a:t>
            </a:r>
            <a:r>
              <a:rPr lang="sk-SK" dirty="0" smtClean="0">
                <a:solidFill>
                  <a:sysClr val="windowText" lastClr="000000"/>
                </a:solidFill>
              </a:rPr>
              <a:t>25 mesiacov)</a:t>
            </a:r>
          </a:p>
          <a:p>
            <a:pPr lvl="0"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projekt začína vypracovaním </a:t>
            </a:r>
            <a:r>
              <a:rPr lang="sk-SK" dirty="0">
                <a:solidFill>
                  <a:sysClr val="windowText" lastClr="000000"/>
                </a:solidFill>
              </a:rPr>
              <a:t>projektovej dokumentácie a až následne </a:t>
            </a:r>
            <a:r>
              <a:rPr lang="sk-SK" dirty="0" smtClean="0">
                <a:solidFill>
                  <a:sysClr val="windowText" lastClr="000000"/>
                </a:solidFill>
              </a:rPr>
              <a:t> </a:t>
            </a:r>
            <a:r>
              <a:rPr lang="sk-SK" dirty="0">
                <a:solidFill>
                  <a:sysClr val="windowText" lastClr="000000"/>
                </a:solidFill>
              </a:rPr>
              <a:t>fyzickou </a:t>
            </a:r>
            <a:r>
              <a:rPr lang="sk-SK" dirty="0" smtClean="0">
                <a:solidFill>
                  <a:sysClr val="windowText" lastClr="000000"/>
                </a:solidFill>
              </a:rPr>
              <a:t>realizáciou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to </a:t>
            </a:r>
            <a:r>
              <a:rPr lang="sk-SK" dirty="0">
                <a:solidFill>
                  <a:sysClr val="windowText" lastClr="000000"/>
                </a:solidFill>
              </a:rPr>
              <a:t>spôsobuje výrazný </a:t>
            </a:r>
            <a:r>
              <a:rPr lang="sk-SK" dirty="0" smtClean="0">
                <a:solidFill>
                  <a:sysClr val="windowText" lastClr="000000"/>
                </a:solidFill>
              </a:rPr>
              <a:t>(viac ako polročný) </a:t>
            </a:r>
            <a:r>
              <a:rPr lang="sk-SK" dirty="0">
                <a:solidFill>
                  <a:sysClr val="windowText" lastClr="000000"/>
                </a:solidFill>
              </a:rPr>
              <a:t>odklad čerpania finančných prostriedkov od začiatku realizácie projektu</a:t>
            </a:r>
            <a:endParaRPr lang="sk-SK" dirty="0" smtClean="0">
              <a:solidFill>
                <a:sysClr val="windowText" lastClr="000000"/>
              </a:solidFill>
            </a:endParaRPr>
          </a:p>
          <a:p>
            <a:pPr>
              <a:defRPr/>
            </a:pP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OCHRANA OVZDUŠIA</a:t>
            </a:r>
          </a:p>
        </p:txBody>
      </p:sp>
    </p:spTree>
    <p:extLst>
      <p:ext uri="{BB962C8B-B14F-4D97-AF65-F5344CB8AC3E}">
        <p14:creationId xmlns:p14="http://schemas.microsoft.com/office/powerpoint/2010/main" val="292457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Projekty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OCHRANA OVZDUŠIA</a:t>
            </a:r>
          </a:p>
        </p:txBody>
      </p:sp>
      <p:graphicFrame>
        <p:nvGraphicFramePr>
          <p:cNvPr id="10" name="Graf 9"/>
          <p:cNvGraphicFramePr>
            <a:graphicFrameLocks/>
          </p:cNvGraphicFramePr>
          <p:nvPr>
            <p:extLst/>
          </p:nvPr>
        </p:nvGraphicFramePr>
        <p:xfrm>
          <a:off x="868680" y="2060848"/>
          <a:ext cx="7406640" cy="3653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8184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>
                                            <p:graphicEl>
                                              <a:chart seriesIdx="3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4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graphicEl>
                                              <a:chart seriesIdx="4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5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>
                                            <p:graphicEl>
                                              <a:chart seriesIdx="5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0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>
                                            <p:graphicEl>
                                              <a:chart seriesIdx="3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4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0">
                                            <p:graphicEl>
                                              <a:chart seriesIdx="4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5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">
                                            <p:graphicEl>
                                              <a:chart seriesIdx="5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categoryEl"/>
        </p:bldSub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Ukazovatele</a:t>
            </a:r>
            <a:endParaRPr lang="pl-PL" sz="2500" dirty="0">
              <a:solidFill>
                <a:srgbClr val="1F497D">
                  <a:lumMod val="60000"/>
                  <a:lumOff val="40000"/>
                </a:srgbClr>
              </a:solidFill>
              <a:latin typeface="Calibri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Názov ukazovateľa				</a:t>
            </a:r>
            <a:r>
              <a:rPr lang="sk-SK" dirty="0" err="1" smtClean="0">
                <a:solidFill>
                  <a:sysClr val="windowText" lastClr="000000"/>
                </a:solidFill>
              </a:rPr>
              <a:t>Zazmluvnená</a:t>
            </a:r>
            <a:r>
              <a:rPr lang="sk-SK" dirty="0" smtClean="0">
                <a:solidFill>
                  <a:sysClr val="windowText" lastClr="000000"/>
                </a:solidFill>
              </a:rPr>
              <a:t> </a:t>
            </a:r>
            <a:br>
              <a:rPr lang="sk-SK" dirty="0" smtClean="0">
                <a:solidFill>
                  <a:sysClr val="windowText" lastClr="000000"/>
                </a:solidFill>
              </a:rPr>
            </a:br>
            <a:r>
              <a:rPr lang="sk-SK" dirty="0" smtClean="0">
                <a:solidFill>
                  <a:sysClr val="windowText" lastClr="000000"/>
                </a:solidFill>
              </a:rPr>
              <a:t>						    hodnota</a:t>
            </a:r>
          </a:p>
          <a:p>
            <a:pPr marL="0" indent="0"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Počet </a:t>
            </a:r>
            <a:r>
              <a:rPr lang="sk-SK" sz="1800" dirty="0">
                <a:solidFill>
                  <a:sysClr val="windowText" lastClr="000000"/>
                </a:solidFill>
              </a:rPr>
              <a:t>podporených zariadení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stredných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a </a:t>
            </a:r>
            <a:r>
              <a:rPr lang="sk-SK" sz="1800" dirty="0">
                <a:solidFill>
                  <a:sysClr val="windowText" lastClr="000000"/>
                </a:solidFill>
              </a:rPr>
              <a:t>veľkých stacionárnych zdrojov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znečisťovania 		          22</a:t>
            </a:r>
            <a:endParaRPr lang="sk-SK" sz="1800" dirty="0">
              <a:solidFill>
                <a:sysClr val="windowText" lastClr="000000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ovzdušia </a:t>
            </a:r>
            <a:r>
              <a:rPr lang="sk-SK" sz="1800" dirty="0">
                <a:solidFill>
                  <a:sysClr val="windowText" lastClr="000000"/>
                </a:solidFill>
              </a:rPr>
              <a:t>za účelom zníženia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emisií			</a:t>
            </a: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Zníženie </a:t>
            </a:r>
            <a:r>
              <a:rPr lang="sk-SK" sz="1800" dirty="0">
                <a:solidFill>
                  <a:sysClr val="windowText" lastClr="000000"/>
                </a:solidFill>
              </a:rPr>
              <a:t>produkcie emisií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PM</a:t>
            </a:r>
            <a:r>
              <a:rPr lang="sk-SK" sz="1800" baseline="-25000" dirty="0" smtClean="0">
                <a:solidFill>
                  <a:sysClr val="windowText" lastClr="000000"/>
                </a:solidFill>
              </a:rPr>
              <a:t>10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(t/rok)			       1 </a:t>
            </a:r>
            <a:r>
              <a:rPr lang="sk-SK" sz="1800" dirty="0">
                <a:solidFill>
                  <a:sysClr val="windowText" lastClr="000000"/>
                </a:solidFill>
              </a:rPr>
              <a:t>510 </a:t>
            </a:r>
            <a:endParaRPr lang="sk-SK" sz="1800" dirty="0" smtClean="0">
              <a:solidFill>
                <a:sysClr val="windowText" lastClr="000000"/>
              </a:solidFill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Zníženie </a:t>
            </a:r>
            <a:r>
              <a:rPr lang="sk-SK" sz="1800" dirty="0">
                <a:solidFill>
                  <a:sysClr val="windowText" lastClr="000000"/>
                </a:solidFill>
              </a:rPr>
              <a:t>produkcie emisií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PM</a:t>
            </a:r>
            <a:r>
              <a:rPr lang="sk-SK" sz="1800" baseline="-25000" dirty="0" smtClean="0">
                <a:solidFill>
                  <a:sysClr val="windowText" lastClr="000000"/>
                </a:solidFill>
              </a:rPr>
              <a:t>2,5</a:t>
            </a:r>
            <a:r>
              <a:rPr lang="sk-SK" sz="1800" dirty="0">
                <a:solidFill>
                  <a:sysClr val="windowText" lastClr="000000"/>
                </a:solidFill>
              </a:rPr>
              <a:t> (t/rok</a:t>
            </a:r>
            <a:r>
              <a:rPr lang="sk-SK" sz="1800" dirty="0" smtClean="0">
                <a:solidFill>
                  <a:sysClr val="windowText" lastClr="000000"/>
                </a:solidFill>
              </a:rPr>
              <a:t>)</a:t>
            </a:r>
            <a:r>
              <a:rPr lang="sk-SK" sz="1800" baseline="-25000" dirty="0" smtClean="0">
                <a:solidFill>
                  <a:sysClr val="windowText" lastClr="000000"/>
                </a:solidFill>
              </a:rPr>
              <a:t>			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925</a:t>
            </a:r>
            <a:endParaRPr lang="sk-SK" sz="1800" baseline="-25000" dirty="0" smtClean="0">
              <a:solidFill>
                <a:sysClr val="windowText" lastClr="000000"/>
              </a:solidFill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800" dirty="0" smtClean="0">
                <a:solidFill>
                  <a:sysClr val="windowText" lastClr="000000"/>
                </a:solidFill>
              </a:rPr>
              <a:t>Zníženie produkcie </a:t>
            </a:r>
            <a:r>
              <a:rPr lang="sk-SK" sz="1800" dirty="0" err="1" smtClean="0">
                <a:solidFill>
                  <a:sysClr val="windowText" lastClr="000000"/>
                </a:solidFill>
              </a:rPr>
              <a:t>NO</a:t>
            </a:r>
            <a:r>
              <a:rPr lang="sk-SK" sz="1800" baseline="-25000" dirty="0" err="1" smtClean="0">
                <a:solidFill>
                  <a:sysClr val="windowText" lastClr="000000"/>
                </a:solidFill>
              </a:rPr>
              <a:t>x</a:t>
            </a:r>
            <a:r>
              <a:rPr lang="sk-SK" sz="1800" dirty="0">
                <a:solidFill>
                  <a:sysClr val="windowText" lastClr="000000"/>
                </a:solidFill>
              </a:rPr>
              <a:t> (t/rok</a:t>
            </a:r>
            <a:r>
              <a:rPr lang="sk-SK" sz="1800" dirty="0" smtClean="0">
                <a:solidFill>
                  <a:sysClr val="windowText" lastClr="000000"/>
                </a:solidFill>
              </a:rPr>
              <a:t>)</a:t>
            </a:r>
            <a:r>
              <a:rPr lang="sk-SK" sz="1800" baseline="-25000" dirty="0" smtClean="0">
                <a:solidFill>
                  <a:sysClr val="windowText" lastClr="000000"/>
                </a:solidFill>
              </a:rPr>
              <a:t>			  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33</a:t>
            </a:r>
            <a:endParaRPr lang="sk-SK" sz="1800" baseline="-25000" dirty="0" smtClean="0">
              <a:solidFill>
                <a:sysClr val="windowText" lastClr="000000"/>
              </a:solidFill>
            </a:endParaRPr>
          </a:p>
          <a:p>
            <a:pPr marL="0" indent="0">
              <a:spcBef>
                <a:spcPts val="1200"/>
              </a:spcBef>
              <a:buNone/>
              <a:defRPr/>
            </a:pPr>
            <a:r>
              <a:rPr lang="sk-SK" sz="1800" dirty="0">
                <a:solidFill>
                  <a:sysClr val="windowText" lastClr="000000"/>
                </a:solidFill>
              </a:rPr>
              <a:t>Zníženie produkcie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SO</a:t>
            </a:r>
            <a:r>
              <a:rPr lang="sk-SK" sz="180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sk-SK" sz="1800" baseline="-25000" dirty="0">
                <a:solidFill>
                  <a:sysClr val="windowText" lastClr="000000"/>
                </a:solidFill>
              </a:rPr>
              <a:t>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(t/rok</a:t>
            </a:r>
            <a:r>
              <a:rPr lang="sk-SK" sz="1800" dirty="0">
                <a:solidFill>
                  <a:sysClr val="windowText" lastClr="000000"/>
                </a:solidFill>
              </a:rPr>
              <a:t>) </a:t>
            </a:r>
            <a:r>
              <a:rPr lang="sk-SK" sz="1800" baseline="-25000" dirty="0" smtClean="0">
                <a:solidFill>
                  <a:sysClr val="windowText" lastClr="000000"/>
                </a:solidFill>
              </a:rPr>
              <a:t>			    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0,24</a:t>
            </a:r>
            <a:endParaRPr lang="sk-SK" sz="1800" baseline="-25000" dirty="0">
              <a:solidFill>
                <a:sysClr val="windowText" lastClr="000000"/>
              </a:solidFill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OCHRANA OVZDUŠIA</a:t>
            </a:r>
          </a:p>
        </p:txBody>
      </p:sp>
      <p:cxnSp>
        <p:nvCxnSpPr>
          <p:cNvPr id="9" name="Rovná spojnica 8"/>
          <p:cNvCxnSpPr/>
          <p:nvPr/>
        </p:nvCxnSpPr>
        <p:spPr>
          <a:xfrm flipV="1">
            <a:off x="380999" y="2704728"/>
            <a:ext cx="8229600" cy="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Rovná spojnica 10"/>
          <p:cNvCxnSpPr/>
          <p:nvPr/>
        </p:nvCxnSpPr>
        <p:spPr>
          <a:xfrm flipH="1">
            <a:off x="5620857" y="1984648"/>
            <a:ext cx="10633" cy="367304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61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it-IT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Zlepšovanie informovanosti a poskytovanie poradenstva v oblasti zlepšovania kvality životného prostredia na Slovensku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NÁRODNÉ PROJEKTY</a:t>
            </a:r>
            <a:endParaRPr lang="pl-PL" sz="2000" dirty="0">
              <a:solidFill>
                <a:srgbClr val="55B848"/>
              </a:solidFill>
              <a:latin typeface="Calibri"/>
            </a:endParaRPr>
          </a:p>
        </p:txBody>
      </p:sp>
      <p:sp>
        <p:nvSpPr>
          <p:cNvPr id="9" name="Zástupný symbol obsahu 2"/>
          <p:cNvSpPr txBox="1">
            <a:spLocks/>
          </p:cNvSpPr>
          <p:nvPr/>
        </p:nvSpPr>
        <p:spPr>
          <a:xfrm>
            <a:off x="539552" y="2252132"/>
            <a:ext cx="3769981" cy="39851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sk-SK" altLang="sk-SK" sz="1600" dirty="0" smtClean="0"/>
          </a:p>
          <a:p>
            <a:pPr marL="0" indent="0" algn="ctr">
              <a:buNone/>
            </a:pPr>
            <a:r>
              <a:rPr lang="sk-SK" altLang="sk-SK" sz="1600" dirty="0" smtClean="0"/>
              <a:t>Zlepšovanie </a:t>
            </a:r>
            <a:r>
              <a:rPr lang="sk-SK" altLang="sk-SK" sz="1600" dirty="0"/>
              <a:t>kvality životného prostredia </a:t>
            </a:r>
            <a:r>
              <a:rPr lang="sk-SK" altLang="sk-SK" sz="1600" dirty="0" smtClean="0"/>
              <a:t>SR prostredníctvom </a:t>
            </a:r>
            <a:r>
              <a:rPr lang="sk-SK" altLang="sk-SK" sz="1600" b="1" dirty="0"/>
              <a:t>poskytovania </a:t>
            </a:r>
            <a:r>
              <a:rPr lang="sk-SK" altLang="sk-SK" sz="1600" b="1" dirty="0" smtClean="0"/>
              <a:t>informácií </a:t>
            </a:r>
            <a:r>
              <a:rPr lang="sk-SK" altLang="sk-SK" sz="1600" dirty="0" smtClean="0"/>
              <a:t>o životnom </a:t>
            </a:r>
            <a:r>
              <a:rPr lang="sk-SK" altLang="sk-SK" sz="1600" dirty="0"/>
              <a:t>prostredí cieľovým skupinám </a:t>
            </a:r>
            <a:r>
              <a:rPr lang="sk-SK" altLang="sk-SK" sz="1600" dirty="0" smtClean="0"/>
              <a:t>a </a:t>
            </a:r>
            <a:r>
              <a:rPr lang="sk-SK" altLang="sk-SK" sz="1600" b="1" dirty="0" smtClean="0"/>
              <a:t>ovplyvňovanie </a:t>
            </a:r>
            <a:r>
              <a:rPr lang="sk-SK" altLang="sk-SK" sz="1600" b="1" dirty="0"/>
              <a:t>ich povedomia </a:t>
            </a:r>
            <a:r>
              <a:rPr lang="sk-SK" altLang="sk-SK" sz="1600" dirty="0"/>
              <a:t>o </a:t>
            </a:r>
            <a:r>
              <a:rPr lang="sk-SK" altLang="sk-SK" sz="1600" dirty="0" smtClean="0"/>
              <a:t>nutnosti jeho </a:t>
            </a:r>
            <a:r>
              <a:rPr lang="sk-SK" altLang="sk-SK" sz="1600" dirty="0"/>
              <a:t>ochrany.</a:t>
            </a:r>
          </a:p>
          <a:p>
            <a:pPr marL="0" indent="0">
              <a:buNone/>
            </a:pPr>
            <a:endParaRPr lang="sk-SK" sz="16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sk-SK" sz="1600" b="1" dirty="0" smtClean="0">
                <a:solidFill>
                  <a:srgbClr val="0070C0"/>
                </a:solidFill>
              </a:rPr>
              <a:t>Plánovaný </a:t>
            </a:r>
            <a:r>
              <a:rPr lang="sk-SK" sz="1600" b="1" dirty="0">
                <a:solidFill>
                  <a:srgbClr val="0070C0"/>
                </a:solidFill>
              </a:rPr>
              <a:t>rozpočet a rozdelenie výdavkov</a:t>
            </a:r>
          </a:p>
          <a:p>
            <a:r>
              <a:rPr lang="sk-SK" sz="1600" b="1" dirty="0" smtClean="0"/>
              <a:t>Priame </a:t>
            </a:r>
            <a:r>
              <a:rPr lang="sk-SK" sz="1600" b="1" dirty="0"/>
              <a:t>výdavky: </a:t>
            </a:r>
            <a:r>
              <a:rPr lang="sk-SK" sz="1600" b="1" dirty="0" smtClean="0"/>
              <a:t>23,2 mil. €</a:t>
            </a:r>
            <a:endParaRPr lang="sk-SK" sz="1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sk-SK" sz="1400" dirty="0"/>
              <a:t>Hlavné aktivity (HA1 – HA6): </a:t>
            </a:r>
            <a:r>
              <a:rPr lang="sk-SK" sz="1400" b="1" dirty="0" smtClean="0">
                <a:solidFill>
                  <a:schemeClr val="accent1">
                    <a:lumMod val="75000"/>
                  </a:schemeClr>
                </a:solidFill>
              </a:rPr>
              <a:t>72 %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sz="1400" dirty="0" smtClean="0"/>
              <a:t>Personálne </a:t>
            </a:r>
            <a:r>
              <a:rPr lang="sk-SK" sz="1400" dirty="0"/>
              <a:t>zabezpečenie: </a:t>
            </a:r>
            <a:r>
              <a:rPr lang="sk-SK" sz="1400" b="1" dirty="0" smtClean="0">
                <a:solidFill>
                  <a:schemeClr val="accent1">
                    <a:lumMod val="75000"/>
                  </a:schemeClr>
                </a:solidFill>
              </a:rPr>
              <a:t>22 %</a:t>
            </a:r>
            <a:endParaRPr lang="sk-SK" sz="14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sk-SK" sz="1400" dirty="0"/>
              <a:t>Majetok: </a:t>
            </a:r>
            <a:r>
              <a:rPr lang="sk-SK" sz="1400" b="1" dirty="0" smtClean="0">
                <a:solidFill>
                  <a:schemeClr val="accent1">
                    <a:lumMod val="75000"/>
                  </a:schemeClr>
                </a:solidFill>
              </a:rPr>
              <a:t>0,5 %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sk-SK" sz="1400" dirty="0"/>
              <a:t>Cestovné náhrady a </a:t>
            </a:r>
            <a:r>
              <a:rPr lang="sk-SK" sz="1400" dirty="0" smtClean="0"/>
              <a:t>PHM: </a:t>
            </a:r>
            <a:r>
              <a:rPr lang="sk-SK" sz="1400" b="1" dirty="0" smtClean="0">
                <a:solidFill>
                  <a:schemeClr val="accent1">
                    <a:lumMod val="75000"/>
                  </a:schemeClr>
                </a:solidFill>
              </a:rPr>
              <a:t>2,5 </a:t>
            </a:r>
            <a:r>
              <a:rPr lang="sk-SK" sz="1400" b="1" dirty="0">
                <a:solidFill>
                  <a:schemeClr val="accent1">
                    <a:lumMod val="75000"/>
                  </a:schemeClr>
                </a:solidFill>
              </a:rPr>
              <a:t>%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sk-SK" sz="1600" b="1" dirty="0" smtClean="0">
                <a:solidFill>
                  <a:schemeClr val="tx1"/>
                </a:solidFill>
              </a:rPr>
              <a:t>Nepriame </a:t>
            </a:r>
            <a:r>
              <a:rPr lang="sk-SK" sz="1600" b="1" dirty="0">
                <a:solidFill>
                  <a:schemeClr val="tx1"/>
                </a:solidFill>
              </a:rPr>
              <a:t>výdavky: </a:t>
            </a:r>
            <a:r>
              <a:rPr lang="sk-SK" sz="1600" b="1" dirty="0" smtClean="0">
                <a:solidFill>
                  <a:schemeClr val="tx1"/>
                </a:solidFill>
              </a:rPr>
              <a:t>0,8 mil. €</a:t>
            </a:r>
            <a:endParaRPr lang="sk-SK" sz="1600" b="1" dirty="0">
              <a:solidFill>
                <a:schemeClr val="tx1"/>
              </a:solidFill>
            </a:endParaRPr>
          </a:p>
          <a:p>
            <a:pPr marL="228600" lvl="1">
              <a:spcBef>
                <a:spcPts val="1000"/>
              </a:spcBef>
            </a:pPr>
            <a:endParaRPr lang="sk-SK" sz="1200" dirty="0"/>
          </a:p>
          <a:p>
            <a:pPr lvl="1" indent="-457200"/>
            <a:endParaRPr lang="sk-SK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0" name="Diagram 9"/>
          <p:cNvGraphicFramePr/>
          <p:nvPr>
            <p:extLst/>
          </p:nvPr>
        </p:nvGraphicFramePr>
        <p:xfrm>
          <a:off x="4418442" y="2252131"/>
          <a:ext cx="4268358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815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E136D2F-C3A3-471A-B036-FEB14FD0D2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10">
                                            <p:graphicEl>
                                              <a:dgm id="{6E136D2F-C3A3-471A-B036-FEB14FD0D2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30FBB016-8B8D-486D-86C4-D2B7630F35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10">
                                            <p:graphicEl>
                                              <a:dgm id="{30FBB016-8B8D-486D-86C4-D2B7630F35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BF00FEB-3735-4A59-9366-DDE308DC14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2" dur="2000"/>
                                        <p:tgtEl>
                                          <p:spTgt spid="10">
                                            <p:graphicEl>
                                              <a:dgm id="{9BF00FEB-3735-4A59-9366-DDE308DC14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19C8DD9D-D3DE-4C49-9F60-BEB3C30D4C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10">
                                            <p:graphicEl>
                                              <a:dgm id="{19C8DD9D-D3DE-4C49-9F60-BEB3C30D4C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D9F99BCB-9CB6-47A6-9D48-1B050562F3F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10">
                                            <p:graphicEl>
                                              <a:dgm id="{D9F99BCB-9CB6-47A6-9D48-1B050562F3F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8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6CD8B54C-41D7-4D16-B4D9-840F1A4764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4" dur="2000"/>
                                        <p:tgtEl>
                                          <p:spTgt spid="10">
                                            <p:graphicEl>
                                              <a:dgm id="{6CD8B54C-41D7-4D16-B4D9-840F1A4764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Graphic spid="10" grpId="0">
        <p:bldSub>
          <a:bldDgm bld="one"/>
        </p:bldSub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it-IT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Podpora biodiverzity prvkami zelenej infraštruktúry v obciach Slovenska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NÁRODNÉ PROJEKTY</a:t>
            </a:r>
            <a:endParaRPr lang="pl-PL" sz="2000" dirty="0">
              <a:solidFill>
                <a:srgbClr val="55B848"/>
              </a:solidFill>
              <a:latin typeface="Calibri"/>
            </a:endParaRPr>
          </a:p>
        </p:txBody>
      </p:sp>
      <p:sp>
        <p:nvSpPr>
          <p:cNvPr id="5" name="Zástupný symbol obsahu 2"/>
          <p:cNvSpPr txBox="1">
            <a:spLocks/>
          </p:cNvSpPr>
          <p:nvPr/>
        </p:nvSpPr>
        <p:spPr>
          <a:xfrm>
            <a:off x="691952" y="2404532"/>
            <a:ext cx="7537648" cy="3985179"/>
          </a:xfrm>
          <a:prstGeom prst="rect">
            <a:avLst/>
          </a:prstGeom>
        </p:spPr>
        <p:txBody>
          <a:bodyPr vert="horz" lIns="91440" tIns="45720" rIns="91440" bIns="45720" numCol="2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500"/>
              </a:spcBef>
              <a:spcAft>
                <a:spcPts val="500"/>
              </a:spcAft>
            </a:pPr>
            <a:endParaRPr lang="sk-SK" sz="6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sk-SK" sz="6400" b="1" dirty="0" smtClean="0">
                <a:solidFill>
                  <a:schemeClr val="accent1">
                    <a:lumMod val="75000"/>
                  </a:schemeClr>
                </a:solidFill>
              </a:rPr>
              <a:t>Postavenie: </a:t>
            </a:r>
            <a:r>
              <a:rPr lang="sk-SK" sz="6400" b="1" dirty="0" smtClean="0">
                <a:solidFill>
                  <a:schemeClr val="bg2">
                    <a:lumMod val="25000"/>
                  </a:schemeClr>
                </a:solidFill>
              </a:rPr>
              <a:t>Oprávnený </a:t>
            </a:r>
            <a:r>
              <a:rPr lang="sk-SK" sz="6400" b="1" dirty="0">
                <a:solidFill>
                  <a:schemeClr val="bg2">
                    <a:lumMod val="25000"/>
                  </a:schemeClr>
                </a:solidFill>
              </a:rPr>
              <a:t>prijímateľ 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sk-SK" sz="6400" b="1" dirty="0">
                <a:solidFill>
                  <a:schemeClr val="accent1">
                    <a:lumMod val="75000"/>
                  </a:schemeClr>
                </a:solidFill>
              </a:rPr>
              <a:t>OP </a:t>
            </a:r>
            <a:r>
              <a:rPr lang="sk-SK" sz="6400" b="1" dirty="0" smtClean="0">
                <a:solidFill>
                  <a:schemeClr val="accent1">
                    <a:lumMod val="75000"/>
                  </a:schemeClr>
                </a:solidFill>
              </a:rPr>
              <a:t>KŽP: </a:t>
            </a:r>
            <a:r>
              <a:rPr lang="sk-SK" sz="6400" b="1" dirty="0" smtClean="0">
                <a:solidFill>
                  <a:schemeClr val="bg2">
                    <a:lumMod val="25000"/>
                  </a:schemeClr>
                </a:solidFill>
              </a:rPr>
              <a:t>PO </a:t>
            </a:r>
            <a:r>
              <a:rPr lang="sk-SK" sz="6400" b="1" dirty="0">
                <a:solidFill>
                  <a:schemeClr val="bg2">
                    <a:lumMod val="25000"/>
                  </a:schemeClr>
                </a:solidFill>
              </a:rPr>
              <a:t>1, IP 3, ŠP 1.3.1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sk-SK" sz="6400" b="1" dirty="0">
                <a:solidFill>
                  <a:schemeClr val="accent1">
                    <a:lumMod val="75000"/>
                  </a:schemeClr>
                </a:solidFill>
              </a:rPr>
              <a:t>Aktivita </a:t>
            </a:r>
            <a:r>
              <a:rPr lang="sk-SK" sz="6400" b="1" dirty="0" smtClean="0">
                <a:solidFill>
                  <a:schemeClr val="accent1">
                    <a:lumMod val="75000"/>
                  </a:schemeClr>
                </a:solidFill>
              </a:rPr>
              <a:t>B: </a:t>
            </a:r>
            <a:r>
              <a:rPr lang="sk-SK" sz="6400" b="1" dirty="0" smtClean="0">
                <a:solidFill>
                  <a:schemeClr val="bg2">
                    <a:lumMod val="25000"/>
                  </a:schemeClr>
                </a:solidFill>
              </a:rPr>
              <a:t>Zachovanie </a:t>
            </a:r>
            <a:r>
              <a:rPr lang="sk-SK" sz="6400" b="1" dirty="0">
                <a:solidFill>
                  <a:schemeClr val="bg2">
                    <a:lumMod val="25000"/>
                  </a:schemeClr>
                </a:solidFill>
              </a:rPr>
              <a:t>a obnova </a:t>
            </a:r>
            <a:r>
              <a:rPr lang="sk-SK" sz="6400" b="1" dirty="0" smtClean="0">
                <a:solidFill>
                  <a:schemeClr val="bg2">
                    <a:lumMod val="25000"/>
                  </a:schemeClr>
                </a:solidFill>
              </a:rPr>
              <a:t>biodiverzity a</a:t>
            </a:r>
            <a:r>
              <a:rPr lang="sk-SK" sz="6400" b="1" dirty="0">
                <a:solidFill>
                  <a:schemeClr val="bg2">
                    <a:lumMod val="25000"/>
                  </a:schemeClr>
                </a:solidFill>
              </a:rPr>
              <a:t> ekosystémov a ich služieb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sk-SK" sz="6400" b="1" dirty="0">
                <a:solidFill>
                  <a:schemeClr val="accent1">
                    <a:lumMod val="75000"/>
                  </a:schemeClr>
                </a:solidFill>
              </a:rPr>
              <a:t>Miesto </a:t>
            </a:r>
            <a:r>
              <a:rPr lang="sk-SK" sz="6400" b="1" dirty="0" smtClean="0">
                <a:solidFill>
                  <a:schemeClr val="accent1">
                    <a:lumMod val="75000"/>
                  </a:schemeClr>
                </a:solidFill>
              </a:rPr>
              <a:t>realizácie: </a:t>
            </a:r>
            <a:r>
              <a:rPr lang="sk-SK" sz="6400" b="1" dirty="0" smtClean="0">
                <a:solidFill>
                  <a:schemeClr val="bg2">
                    <a:lumMod val="25000"/>
                  </a:schemeClr>
                </a:solidFill>
              </a:rPr>
              <a:t>obce </a:t>
            </a:r>
            <a:r>
              <a:rPr lang="sk-SK" sz="6400" b="1" dirty="0">
                <a:solidFill>
                  <a:schemeClr val="bg2">
                    <a:lumMod val="25000"/>
                  </a:schemeClr>
                </a:solidFill>
              </a:rPr>
              <a:t>Slovenska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sk-SK" sz="6400" b="1" dirty="0">
                <a:solidFill>
                  <a:schemeClr val="accent1">
                    <a:lumMod val="75000"/>
                  </a:schemeClr>
                </a:solidFill>
              </a:rPr>
              <a:t>Výdavky </a:t>
            </a:r>
            <a:r>
              <a:rPr lang="sk-SK" sz="6400" b="1" dirty="0" smtClean="0">
                <a:solidFill>
                  <a:schemeClr val="accent1">
                    <a:lumMod val="75000"/>
                  </a:schemeClr>
                </a:solidFill>
              </a:rPr>
              <a:t>projektu: </a:t>
            </a:r>
            <a:r>
              <a:rPr lang="sk-SK" sz="6400" b="1" dirty="0" smtClean="0">
                <a:solidFill>
                  <a:schemeClr val="bg2">
                    <a:lumMod val="25000"/>
                  </a:schemeClr>
                </a:solidFill>
              </a:rPr>
              <a:t>7 </a:t>
            </a:r>
            <a:r>
              <a:rPr lang="sk-SK" sz="6400" b="1" dirty="0">
                <a:solidFill>
                  <a:schemeClr val="bg2">
                    <a:lumMod val="25000"/>
                  </a:schemeClr>
                </a:solidFill>
              </a:rPr>
              <a:t>000 000 €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sk-SK" sz="6400" b="1" dirty="0">
                <a:solidFill>
                  <a:schemeClr val="accent1">
                    <a:lumMod val="75000"/>
                  </a:schemeClr>
                </a:solidFill>
              </a:rPr>
              <a:t>Doba </a:t>
            </a:r>
            <a:r>
              <a:rPr lang="sk-SK" sz="6400" b="1" dirty="0" smtClean="0">
                <a:solidFill>
                  <a:schemeClr val="accent1">
                    <a:lumMod val="75000"/>
                  </a:schemeClr>
                </a:solidFill>
              </a:rPr>
              <a:t>realizácie: </a:t>
            </a:r>
            <a:r>
              <a:rPr lang="sk-SK" sz="6400" b="1" dirty="0" smtClean="0">
                <a:solidFill>
                  <a:schemeClr val="bg2">
                    <a:lumMod val="25000"/>
                  </a:schemeClr>
                </a:solidFill>
              </a:rPr>
              <a:t>36 </a:t>
            </a:r>
            <a:r>
              <a:rPr lang="sk-SK" sz="6400" b="1" dirty="0">
                <a:solidFill>
                  <a:schemeClr val="bg2">
                    <a:lumMod val="25000"/>
                  </a:schemeClr>
                </a:solidFill>
              </a:rPr>
              <a:t>mesiacov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sk-SK" sz="6400" b="1" dirty="0">
                <a:solidFill>
                  <a:schemeClr val="accent1">
                    <a:lumMod val="75000"/>
                  </a:schemeClr>
                </a:solidFill>
              </a:rPr>
              <a:t>Merateľný </a:t>
            </a:r>
            <a:r>
              <a:rPr lang="sk-SK" sz="6400" b="1" dirty="0" smtClean="0">
                <a:solidFill>
                  <a:schemeClr val="accent1">
                    <a:lumMod val="75000"/>
                  </a:schemeClr>
                </a:solidFill>
              </a:rPr>
              <a:t>ukazovateľ: </a:t>
            </a:r>
            <a:r>
              <a:rPr lang="sk-SK" sz="6400" b="1" dirty="0" smtClean="0">
                <a:solidFill>
                  <a:schemeClr val="bg2">
                    <a:lumMod val="25000"/>
                  </a:schemeClr>
                </a:solidFill>
              </a:rPr>
              <a:t>390 </a:t>
            </a:r>
            <a:r>
              <a:rPr lang="sk-SK" sz="6400" b="1" dirty="0">
                <a:solidFill>
                  <a:schemeClr val="bg2">
                    <a:lumMod val="25000"/>
                  </a:schemeClr>
                </a:solidFill>
              </a:rPr>
              <a:t>prvkov </a:t>
            </a:r>
            <a:r>
              <a:rPr lang="sk-SK" sz="6400" b="1" dirty="0" smtClean="0">
                <a:solidFill>
                  <a:schemeClr val="bg2">
                    <a:lumMod val="25000"/>
                  </a:schemeClr>
                </a:solidFill>
              </a:rPr>
              <a:t>ZI</a:t>
            </a:r>
          </a:p>
          <a:p>
            <a:pPr marL="0" indent="0">
              <a:spcBef>
                <a:spcPts val="500"/>
              </a:spcBef>
              <a:spcAft>
                <a:spcPts val="500"/>
              </a:spcAft>
              <a:buNone/>
            </a:pPr>
            <a:endParaRPr lang="sk-SK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sk-SK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sk-SK" sz="6400" b="1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sk-SK" sz="6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sk-SK" sz="6400" b="1" dirty="0" smtClean="0">
                <a:solidFill>
                  <a:schemeClr val="accent1">
                    <a:lumMod val="75000"/>
                  </a:schemeClr>
                </a:solidFill>
              </a:rPr>
              <a:t>Subjekt </a:t>
            </a:r>
            <a:r>
              <a:rPr lang="sk-SK" sz="6400" b="1" dirty="0">
                <a:solidFill>
                  <a:schemeClr val="accent1">
                    <a:lumMod val="75000"/>
                  </a:schemeClr>
                </a:solidFill>
              </a:rPr>
              <a:t>- konečný užívateľ príspevku </a:t>
            </a:r>
            <a:r>
              <a:rPr lang="sk-SK" sz="6400" dirty="0">
                <a:solidFill>
                  <a:schemeClr val="bg2">
                    <a:lumMod val="25000"/>
                  </a:schemeClr>
                </a:solidFill>
              </a:rPr>
              <a:t>si podá žiadosť o poskytnutie pomoci cez on-line systém SAŽP.</a:t>
            </a:r>
          </a:p>
          <a:p>
            <a:pPr algn="just">
              <a:spcAft>
                <a:spcPts val="2000"/>
              </a:spcAft>
            </a:pPr>
            <a:r>
              <a:rPr lang="sk-SK" sz="6400" b="1" dirty="0">
                <a:solidFill>
                  <a:schemeClr val="accent1">
                    <a:lumMod val="75000"/>
                  </a:schemeClr>
                </a:solidFill>
              </a:rPr>
              <a:t>Predkladanie žiadostí </a:t>
            </a:r>
            <a:r>
              <a:rPr lang="sk-SK" sz="6400" dirty="0">
                <a:solidFill>
                  <a:schemeClr val="bg2">
                    <a:lumMod val="25000"/>
                  </a:schemeClr>
                </a:solidFill>
              </a:rPr>
              <a:t>bude priebežné počas doby realizácie alebo do vyčerpania finančných prostriedkov.</a:t>
            </a:r>
          </a:p>
          <a:p>
            <a:pPr algn="just">
              <a:spcAft>
                <a:spcPts val="2000"/>
              </a:spcAft>
            </a:pPr>
            <a:r>
              <a:rPr lang="sk-SK" sz="6400" b="1" dirty="0">
                <a:solidFill>
                  <a:schemeClr val="accent1">
                    <a:lumMod val="75000"/>
                  </a:schemeClr>
                </a:solidFill>
              </a:rPr>
              <a:t>SAŽP posúdi </a:t>
            </a:r>
            <a:r>
              <a:rPr lang="sk-SK" sz="6400" dirty="0">
                <a:solidFill>
                  <a:schemeClr val="bg2">
                    <a:lumMod val="25000"/>
                  </a:schemeClr>
                </a:solidFill>
              </a:rPr>
              <a:t>oprávnenosť žiadateľa a súlad s cieľmi národného projektu.</a:t>
            </a:r>
          </a:p>
          <a:p>
            <a:pPr algn="just">
              <a:spcAft>
                <a:spcPts val="2000"/>
              </a:spcAft>
            </a:pPr>
            <a:r>
              <a:rPr lang="sk-SK" sz="6400" b="1" dirty="0" smtClean="0">
                <a:solidFill>
                  <a:schemeClr val="accent1">
                    <a:lumMod val="75000"/>
                  </a:schemeClr>
                </a:solidFill>
              </a:rPr>
              <a:t>Finančná suma poukážky </a:t>
            </a:r>
            <a:r>
              <a:rPr lang="sk-SK" sz="6400" b="1" dirty="0" smtClean="0">
                <a:solidFill>
                  <a:schemeClr val="bg2">
                    <a:lumMod val="25000"/>
                  </a:schemeClr>
                </a:solidFill>
              </a:rPr>
              <a:t>= </a:t>
            </a:r>
            <a:r>
              <a:rPr lang="sk-SK" sz="6400" b="1" baseline="-25000" dirty="0">
                <a:solidFill>
                  <a:schemeClr val="bg2">
                    <a:lumMod val="25000"/>
                  </a:schemeClr>
                </a:solidFill>
              </a:rPr>
              <a:t>max</a:t>
            </a:r>
            <a:r>
              <a:rPr lang="sk-SK" sz="6400" b="1" dirty="0">
                <a:solidFill>
                  <a:schemeClr val="bg2">
                    <a:lumMod val="25000"/>
                  </a:schemeClr>
                </a:solidFill>
              </a:rPr>
              <a:t>16 500 €.</a:t>
            </a:r>
            <a:endParaRPr lang="sk-SK" sz="6400" dirty="0">
              <a:solidFill>
                <a:schemeClr val="bg2">
                  <a:lumMod val="25000"/>
                </a:schemeClr>
              </a:solidFill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sk-SK" sz="1600" b="1" dirty="0">
              <a:solidFill>
                <a:schemeClr val="accent3">
                  <a:lumMod val="75000"/>
                </a:schemeClr>
              </a:solidFill>
            </a:endParaRPr>
          </a:p>
          <a:p>
            <a:pPr marL="228600" lvl="1">
              <a:spcBef>
                <a:spcPts val="1000"/>
              </a:spcBef>
            </a:pPr>
            <a:endParaRPr lang="sk-SK" sz="1200" dirty="0"/>
          </a:p>
          <a:p>
            <a:pPr lvl="1" indent="-457200"/>
            <a:endParaRPr lang="sk-SK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934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Rozdelenie kontrol podľa typu kontroly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539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OKVO a ORIP-y vykonali viac ako 1 239 kontrol verejných obstarávaní</a:t>
            </a: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KONTROLA VEREJNÉHO OBSTARÁVANIA</a:t>
            </a:r>
            <a:endParaRPr lang="pl-PL" sz="2000" dirty="0">
              <a:solidFill>
                <a:srgbClr val="55B848"/>
              </a:solidFill>
              <a:latin typeface="Calibri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/>
          </p:nvPr>
        </p:nvGraphicFramePr>
        <p:xfrm>
          <a:off x="2228850" y="2780928"/>
          <a:ext cx="46863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2146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Graphic spid="5" grpId="0">
        <p:bldSub>
          <a:bldChart bld="category"/>
        </p:bldSub>
      </p:bldGraphic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 5"/>
          <p:cNvGraphicFramePr>
            <a:graphicFrameLocks/>
          </p:cNvGraphicFramePr>
          <p:nvPr>
            <p:extLst/>
          </p:nvPr>
        </p:nvGraphicFramePr>
        <p:xfrm>
          <a:off x="2286000" y="277485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Rozdelenie kontrol podľa typu VO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539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OKVO a ORIP-y vykonali viac ako 1 239 kontrol verejných obstarávaní</a:t>
            </a: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KONTROLA VEREJNÉHO OBSTARÁVANIA</a:t>
            </a:r>
          </a:p>
        </p:txBody>
      </p:sp>
    </p:spTree>
    <p:extLst>
      <p:ext uri="{BB962C8B-B14F-4D97-AF65-F5344CB8AC3E}">
        <p14:creationId xmlns:p14="http://schemas.microsoft.com/office/powerpoint/2010/main" val="97675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Rozdelenie kontrol podľa </a:t>
            </a:r>
            <a:r>
              <a:rPr lang="pl-PL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aktuálneho stavu VO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539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OKVO a ORIP-y vykonali </a:t>
            </a:r>
            <a:r>
              <a:rPr lang="pl-PL" dirty="0">
                <a:solidFill>
                  <a:sysClr val="windowText" lastClr="000000"/>
                </a:solidFill>
              </a:rPr>
              <a:t>1 129 kontrol verejných obstarávaní bez </a:t>
            </a:r>
            <a:r>
              <a:rPr lang="pl-PL" dirty="0" smtClean="0">
                <a:solidFill>
                  <a:sysClr val="windowText" lastClr="000000"/>
                </a:solidFill>
              </a:rPr>
              <a:t>dodatkov</a:t>
            </a: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KONTROLA VEREJNÉHO OBSTARÁVANIA</a:t>
            </a: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3936672"/>
              </p:ext>
            </p:extLst>
          </p:nvPr>
        </p:nvGraphicFramePr>
        <p:xfrm>
          <a:off x="2286000" y="260032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8065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Chart bld="category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Kontrahovanie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1768339"/>
              </p:ext>
            </p:extLst>
          </p:nvPr>
        </p:nvGraphicFramePr>
        <p:xfrm>
          <a:off x="1436914" y="2060848"/>
          <a:ext cx="6346372" cy="3981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Zaoblený obdĺžnik 1"/>
          <p:cNvSpPr/>
          <p:nvPr/>
        </p:nvSpPr>
        <p:spPr>
          <a:xfrm>
            <a:off x="4757058" y="4029337"/>
            <a:ext cx="511628" cy="239486"/>
          </a:xfrm>
          <a:prstGeom prst="roundRect">
            <a:avLst>
              <a:gd name="adj" fmla="val 34524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 smtClean="0"/>
              <a:t>695</a:t>
            </a:r>
            <a:endParaRPr lang="sk-SK" sz="1100" dirty="0"/>
          </a:p>
        </p:txBody>
      </p:sp>
      <p:sp>
        <p:nvSpPr>
          <p:cNvPr id="9" name="Zaoblený obdĺžnik 8"/>
          <p:cNvSpPr/>
          <p:nvPr/>
        </p:nvSpPr>
        <p:spPr>
          <a:xfrm>
            <a:off x="4757058" y="2925349"/>
            <a:ext cx="511628" cy="239486"/>
          </a:xfrm>
          <a:prstGeom prst="roundRect">
            <a:avLst>
              <a:gd name="adj" fmla="val 34524"/>
            </a:avLst>
          </a:prstGeom>
          <a:solidFill>
            <a:srgbClr val="C0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 smtClean="0"/>
              <a:t>52,5</a:t>
            </a:r>
            <a:endParaRPr lang="sk-SK" sz="1100" dirty="0"/>
          </a:p>
        </p:txBody>
      </p:sp>
      <p:sp>
        <p:nvSpPr>
          <p:cNvPr id="10" name="Zaoblený obdĺžnik 9"/>
          <p:cNvSpPr/>
          <p:nvPr/>
        </p:nvSpPr>
        <p:spPr>
          <a:xfrm>
            <a:off x="4757058" y="2600865"/>
            <a:ext cx="511628" cy="239486"/>
          </a:xfrm>
          <a:prstGeom prst="roundRect">
            <a:avLst>
              <a:gd name="adj" fmla="val 34524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100" dirty="0" smtClean="0"/>
              <a:t>8</a:t>
            </a:r>
            <a:endParaRPr lang="sk-SK" sz="1100" dirty="0"/>
          </a:p>
        </p:txBody>
      </p:sp>
    </p:spTree>
    <p:extLst>
      <p:ext uri="{BB962C8B-B14F-4D97-AF65-F5344CB8AC3E}">
        <p14:creationId xmlns:p14="http://schemas.microsoft.com/office/powerpoint/2010/main" val="50492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5" grpId="0" uiExpand="1">
        <p:bldSub>
          <a:bldChart bld="series"/>
        </p:bldSub>
      </p:bldGraphic>
      <p:bldP spid="2" grpId="0" animBg="1"/>
      <p:bldP spid="9" grpId="0" animBg="1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Rozdelenie kontrol podľa jednotlivých odborov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5394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OKVO a ORIP-y vykonali </a:t>
            </a:r>
            <a:r>
              <a:rPr lang="pl-PL" dirty="0">
                <a:solidFill>
                  <a:sysClr val="windowText" lastClr="000000"/>
                </a:solidFill>
              </a:rPr>
              <a:t>1 129 kontrol verejných obstarávaní bez </a:t>
            </a:r>
            <a:r>
              <a:rPr lang="pl-PL" dirty="0" smtClean="0">
                <a:solidFill>
                  <a:sysClr val="windowText" lastClr="000000"/>
                </a:solidFill>
              </a:rPr>
              <a:t>dodatkov</a:t>
            </a: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KONTROLA VEREJNÉHO OBSTARÁVANIA</a:t>
            </a: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/>
          </p:nvPr>
        </p:nvGraphicFramePr>
        <p:xfrm>
          <a:off x="2286000" y="278092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362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Počet a suma VO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3730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1200"/>
              </a:spcBef>
              <a:defRPr/>
            </a:pPr>
            <a:r>
              <a:rPr lang="sk-SK" dirty="0">
                <a:solidFill>
                  <a:sysClr val="windowText" lastClr="000000"/>
                </a:solidFill>
              </a:rPr>
              <a:t>Počet VO </a:t>
            </a:r>
            <a:r>
              <a:rPr lang="sk-SK" dirty="0" smtClean="0">
                <a:solidFill>
                  <a:sysClr val="windowText" lastClr="000000"/>
                </a:solidFill>
              </a:rPr>
              <a:t>predložených na kontrolu – </a:t>
            </a:r>
            <a:r>
              <a:rPr lang="sk-SK" noProof="0" dirty="0" smtClean="0">
                <a:solidFill>
                  <a:sysClr val="windowText" lastClr="000000"/>
                </a:solidFill>
              </a:rPr>
              <a:t>873 (vrátane opakovaných)</a:t>
            </a:r>
          </a:p>
          <a:p>
            <a:pPr lvl="0">
              <a:spcBef>
                <a:spcPts val="1200"/>
              </a:spcBef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Počet ukončených a schválených VO – 420</a:t>
            </a:r>
          </a:p>
          <a:p>
            <a:pPr lvl="0">
              <a:spcBef>
                <a:spcPts val="1200"/>
              </a:spcBef>
              <a:defRPr/>
            </a:pPr>
            <a:r>
              <a:rPr lang="sk-SK" noProof="0" dirty="0" smtClean="0">
                <a:solidFill>
                  <a:sysClr val="windowText" lastClr="000000"/>
                </a:solidFill>
              </a:rPr>
              <a:t>Suma </a:t>
            </a:r>
            <a:r>
              <a:rPr lang="sk-SK" dirty="0">
                <a:solidFill>
                  <a:sysClr val="windowText" lastClr="000000"/>
                </a:solidFill>
              </a:rPr>
              <a:t>ukončených a schválených VO </a:t>
            </a:r>
            <a:r>
              <a:rPr lang="sk-SK" dirty="0" smtClean="0">
                <a:solidFill>
                  <a:sysClr val="windowText" lastClr="000000"/>
                </a:solidFill>
              </a:rPr>
              <a:t>bez DPH – 387 mil. €</a:t>
            </a:r>
            <a:endParaRPr lang="sk-SK" noProof="0" dirty="0" smtClean="0">
              <a:solidFill>
                <a:sysClr val="windowText" lastClr="000000"/>
              </a:solidFill>
            </a:endParaRPr>
          </a:p>
          <a:p>
            <a:pPr lvl="0">
              <a:defRPr/>
            </a:pP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KONTROLA VEREJNÉHO OBSTARÁVANIA</a:t>
            </a:r>
          </a:p>
        </p:txBody>
      </p:sp>
    </p:spTree>
    <p:extLst>
      <p:ext uri="{BB962C8B-B14F-4D97-AF65-F5344CB8AC3E}">
        <p14:creationId xmlns:p14="http://schemas.microsoft.com/office/powerpoint/2010/main" val="33962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Zabezpečenie pohľadávok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>
                <a:solidFill>
                  <a:srgbClr val="55B848"/>
                </a:solidFill>
                <a:latin typeface="Calibri"/>
              </a:rPr>
              <a:t>ODBOR LEGISLATÍVNO-PRÁVNY</a:t>
            </a: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/>
          </p:nvPr>
        </p:nvGraphicFramePr>
        <p:xfrm>
          <a:off x="1595120" y="2060848"/>
          <a:ext cx="5953760" cy="3713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845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Graphic spid="5" grpId="0">
        <p:bldSub>
          <a:bldChart bld="category"/>
        </p:bldSub>
      </p:bldGraphic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Riadiaca dokumentácia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pl-PL" dirty="0" smtClean="0">
                <a:solidFill>
                  <a:sysClr val="windowText" lastClr="000000"/>
                </a:solidFill>
              </a:rPr>
              <a:t>OMaM </a:t>
            </a:r>
            <a:r>
              <a:rPr lang="pl-PL" dirty="0">
                <a:solidFill>
                  <a:sysClr val="windowText" lastClr="000000"/>
                </a:solidFill>
              </a:rPr>
              <a:t>vykonal v roku 2017 aktualizáciu </a:t>
            </a:r>
            <a:r>
              <a:rPr lang="pl-PL" dirty="0" smtClean="0">
                <a:solidFill>
                  <a:sysClr val="windowText" lastClr="000000"/>
                </a:solidFill>
              </a:rPr>
              <a:t>nasledujúcich dokumentov: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ysClr val="windowText" lastClr="000000"/>
                </a:solidFill>
              </a:rPr>
              <a:t>5x Manuál procedúr Sprostredkovateľského orgánu pre OP KŽP, verzia 3.0 – verzia 3.4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ysClr val="windowText" lastClr="000000"/>
                </a:solidFill>
              </a:rPr>
              <a:t>4x Príručka pre prijímateľa, OP KŽP, verzia 3.0 – verzia 3.3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ysClr val="windowText" lastClr="000000"/>
                </a:solidFill>
              </a:rPr>
              <a:t>3x Príručka k procesu VO, OP KŽP, verzia 3.0 – verzia 3.2</a:t>
            </a:r>
          </a:p>
          <a:p>
            <a:pPr marL="457200" lvl="1" indent="0">
              <a:buNone/>
              <a:defRPr/>
            </a:pPr>
            <a:endParaRPr lang="pl-PL" sz="1400" dirty="0">
              <a:solidFill>
                <a:sysClr val="windowText" lastClr="000000"/>
              </a:solidFill>
            </a:endParaRPr>
          </a:p>
          <a:p>
            <a:pPr marL="457200" lvl="1" indent="0">
              <a:buNone/>
              <a:defRPr/>
            </a:pPr>
            <a:endParaRPr kumimoji="0" lang="sk-SK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indent="0">
              <a:buNone/>
              <a:defRPr/>
            </a:pP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METODIKA </a:t>
            </a:r>
            <a:r>
              <a:rPr lang="pl-PL" sz="2000" dirty="0">
                <a:solidFill>
                  <a:srgbClr val="55B848"/>
                </a:solidFill>
                <a:latin typeface="Calibri"/>
              </a:rPr>
              <a:t>A </a:t>
            </a: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MONITOROVANIE</a:t>
            </a:r>
            <a:endParaRPr lang="pl-PL" sz="2000" dirty="0">
              <a:solidFill>
                <a:srgbClr val="55B84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411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Projekty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PODPORNÉ ČINNOSTI</a:t>
            </a:r>
            <a:endParaRPr lang="pl-PL" sz="2000" dirty="0">
              <a:solidFill>
                <a:srgbClr val="55B848"/>
              </a:solidFill>
              <a:latin typeface="Calibri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/>
          </p:nvPr>
        </p:nvGraphicFramePr>
        <p:xfrm>
          <a:off x="756920" y="2059216"/>
          <a:ext cx="7630160" cy="3855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8706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5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Sub>
          <a:bldChart bld="categoryEl"/>
        </p:bldSub>
      </p:bldGraphic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PR </a:t>
            </a: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aktivity v roku </a:t>
            </a:r>
            <a:r>
              <a:rPr lang="pl-PL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2017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sk-SK" dirty="0" err="1">
                <a:solidFill>
                  <a:sysClr val="windowText" lastClr="000000"/>
                </a:solidFill>
              </a:rPr>
              <a:t>Enviromagazín</a:t>
            </a:r>
            <a:r>
              <a:rPr lang="sk-SK" dirty="0">
                <a:solidFill>
                  <a:sysClr val="windowText" lastClr="000000"/>
                </a:solidFill>
              </a:rPr>
              <a:t>, </a:t>
            </a:r>
            <a:r>
              <a:rPr lang="sk-SK" dirty="0" err="1" smtClean="0">
                <a:solidFill>
                  <a:sysClr val="windowText" lastClr="000000"/>
                </a:solidFill>
              </a:rPr>
              <a:t>Eurokompas</a:t>
            </a:r>
            <a:r>
              <a:rPr lang="sk-SK" dirty="0" smtClean="0">
                <a:solidFill>
                  <a:sysClr val="windowText" lastClr="000000"/>
                </a:solidFill>
              </a:rPr>
              <a:t> – pravidelné príspevky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>
                <a:solidFill>
                  <a:sysClr val="windowText" lastClr="000000"/>
                </a:solidFill>
              </a:rPr>
              <a:t>Zhrnutie doterajšej implementácie OP KŽP prostredníctvom SAŽP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pt-BR" dirty="0">
                <a:solidFill>
                  <a:sysClr val="windowText" lastClr="000000"/>
                </a:solidFill>
              </a:rPr>
              <a:t>Implementácia projektov s cieľom ochrany vôd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>
                <a:solidFill>
                  <a:sysClr val="windowText" lastClr="000000"/>
                </a:solidFill>
              </a:rPr>
              <a:t>Stretnutie so žiadateľmi a s prijímateľmi nenávratného finančného </a:t>
            </a:r>
            <a:r>
              <a:rPr lang="sk-SK" dirty="0" smtClean="0">
                <a:solidFill>
                  <a:sysClr val="windowText" lastClr="000000"/>
                </a:solidFill>
              </a:rPr>
              <a:t>príspevku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>
                <a:solidFill>
                  <a:sysClr val="windowText" lastClr="000000"/>
                </a:solidFill>
              </a:rPr>
              <a:t>Pochybenia v procese implementácie </a:t>
            </a:r>
            <a:r>
              <a:rPr lang="sk-SK" dirty="0" smtClean="0">
                <a:solidFill>
                  <a:sysClr val="windowText" lastClr="000000"/>
                </a:solidFill>
              </a:rPr>
              <a:t>projektov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pl-PL" dirty="0">
                <a:solidFill>
                  <a:sysClr val="windowText" lastClr="000000"/>
                </a:solidFill>
              </a:rPr>
              <a:t>Projekty zamerané na predchádzanie vzniku odpadov, ich triedenie a </a:t>
            </a:r>
            <a:r>
              <a:rPr lang="pl-PL" dirty="0" smtClean="0">
                <a:solidFill>
                  <a:sysClr val="windowText" lastClr="000000"/>
                </a:solidFill>
              </a:rPr>
              <a:t>zhodnocovanie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>
                <a:solidFill>
                  <a:sysClr val="windowText" lastClr="000000"/>
                </a:solidFill>
              </a:rPr>
              <a:t>Implementácia projektov zameraných na predchádzanie vzniku odpadov, ich triedenie </a:t>
            </a:r>
            <a:r>
              <a:rPr lang="sk-SK" dirty="0" smtClean="0">
                <a:solidFill>
                  <a:sysClr val="windowText" lastClr="000000"/>
                </a:solidFill>
              </a:rPr>
              <a:t>a zhodnocovanie </a:t>
            </a:r>
            <a:r>
              <a:rPr lang="sk-SK" dirty="0">
                <a:solidFill>
                  <a:sysClr val="windowText" lastClr="000000"/>
                </a:solidFill>
              </a:rPr>
              <a:t>so zameraním na prípravu pre opätovné použitie a </a:t>
            </a:r>
            <a:r>
              <a:rPr lang="sk-SK" dirty="0" smtClean="0">
                <a:solidFill>
                  <a:sysClr val="windowText" lastClr="000000"/>
                </a:solidFill>
              </a:rPr>
              <a:t>recykláciu</a:t>
            </a: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PODPORNÉ ČINNOSTI</a:t>
            </a:r>
            <a:endParaRPr lang="pl-PL" sz="2000" dirty="0">
              <a:solidFill>
                <a:srgbClr val="55B84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40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Informačné aktivity </a:t>
            </a: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v roku </a:t>
            </a:r>
            <a:r>
              <a:rPr lang="pl-PL" sz="2500" dirty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2017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defRPr/>
            </a:pPr>
            <a:r>
              <a:rPr lang="sk-SK" dirty="0"/>
              <a:t>SO </a:t>
            </a:r>
            <a:r>
              <a:rPr lang="sk-SK" dirty="0" smtClean="0"/>
              <a:t>v</a:t>
            </a:r>
            <a:r>
              <a:rPr lang="sk-SK" dirty="0"/>
              <a:t> spolupráci s RO zorganizoval </a:t>
            </a:r>
            <a:r>
              <a:rPr lang="sk-SK" dirty="0" smtClean="0"/>
              <a:t>3 </a:t>
            </a:r>
            <a:r>
              <a:rPr lang="sk-SK" dirty="0"/>
              <a:t>informačné semináre k vyhláseným výzvam na predkladanie </a:t>
            </a:r>
            <a:r>
              <a:rPr lang="sk-SK" dirty="0" err="1" smtClean="0"/>
              <a:t>ŽoNFP</a:t>
            </a:r>
            <a:r>
              <a:rPr lang="sk-SK" dirty="0" smtClean="0"/>
              <a:t> </a:t>
            </a:r>
            <a:r>
              <a:rPr lang="sk-SK" dirty="0"/>
              <a:t>s cieľom informovať potenciálnych žiadateľov o možnostiach čerpania prostriedkov z EŠIF a ako dosiahnuť čo najvyššiu mieru kvalitných </a:t>
            </a:r>
            <a:r>
              <a:rPr lang="sk-SK" dirty="0" smtClean="0"/>
              <a:t>projektov</a:t>
            </a:r>
          </a:p>
          <a:p>
            <a:pPr>
              <a:spcBef>
                <a:spcPts val="1200"/>
              </a:spcBef>
              <a:defRPr/>
            </a:pPr>
            <a:r>
              <a:rPr lang="sk-SK" dirty="0">
                <a:solidFill>
                  <a:sysClr val="windowText" lastClr="000000"/>
                </a:solidFill>
              </a:rPr>
              <a:t>Seminár pre prijímateľov NFP /30. 11. 2017, Trenčín/</a:t>
            </a:r>
          </a:p>
          <a:p>
            <a:pPr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PODPORNÉ ČINNOSTI</a:t>
            </a:r>
            <a:endParaRPr lang="pl-PL" sz="2000" dirty="0">
              <a:solidFill>
                <a:srgbClr val="55B848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14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Žiadosti o informácie, podnety, otázky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PODPORNÉ ČINNOSTI</a:t>
            </a:r>
            <a:endParaRPr lang="pl-PL" sz="2000" dirty="0">
              <a:solidFill>
                <a:srgbClr val="55B848"/>
              </a:solidFill>
              <a:latin typeface="Calibri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/>
          </p:nvPr>
        </p:nvGraphicFramePr>
        <p:xfrm>
          <a:off x="1035050" y="2060848"/>
          <a:ext cx="70739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8055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268760"/>
            <a:ext cx="8229600" cy="489654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30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ĎAKUJEM ZA POZORNOSŤ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7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sk-SK" sz="1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Sprostredkovateľský</a:t>
            </a:r>
            <a:r>
              <a:rPr kumimoji="0" lang="sk-SK" sz="1700" b="1" i="0" u="none" strike="noStrike" kern="1200" cap="none" spc="0" normalizeH="0" noProof="0" dirty="0" smtClean="0">
                <a:ln>
                  <a:noFill/>
                </a:ln>
                <a:solidFill>
                  <a:srgbClr val="55B848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orgán OP KŽP – SAŽP</a:t>
            </a:r>
            <a:endParaRPr kumimoji="0" lang="sk-SK" sz="1700" b="1" i="0" u="none" strike="noStrike" kern="1200" cap="none" spc="0" normalizeH="0" baseline="0" noProof="0" dirty="0" smtClean="0">
              <a:ln>
                <a:noFill/>
              </a:ln>
              <a:solidFill>
                <a:srgbClr val="55B848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1700" dirty="0" smtClean="0">
                <a:solidFill>
                  <a:srgbClr val="898989"/>
                </a:solidFill>
                <a:latin typeface="Calibri"/>
              </a:rPr>
              <a:t>Tajovského 28, Banská Bystrica</a:t>
            </a:r>
            <a:r>
              <a:rPr kumimoji="0" lang="sk-SK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sk-SK" sz="1700" dirty="0" smtClean="0">
                <a:solidFill>
                  <a:srgbClr val="898989"/>
                </a:solidFill>
                <a:latin typeface="Calibri"/>
              </a:rPr>
              <a:t>www.sazp.sk</a:t>
            </a:r>
            <a:endParaRPr kumimoji="0" lang="sk-SK" sz="17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Calibri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1200" b="1" i="0" u="none" strike="noStrike" kern="1200" cap="none" spc="0" normalizeH="0" baseline="0" noProof="0" dirty="0" smtClean="0">
              <a:ln w="0"/>
              <a:solidFill>
                <a:sysClr val="window" lastClr="FFFFFF">
                  <a:lumMod val="50000"/>
                </a:sys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530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Mimoriadne ukončené projekty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5098774"/>
            <a:ext cx="8229600" cy="104360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  <a:defRPr/>
            </a:pPr>
            <a:r>
              <a:rPr lang="pl-PL" dirty="0" smtClean="0">
                <a:solidFill>
                  <a:sysClr val="windowText" lastClr="000000"/>
                </a:solidFill>
              </a:rPr>
              <a:t>Dôvody odstúpenia SO od Zmlúv o poskytnutí NFP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6 prípadov - Prijímatelia </a:t>
            </a:r>
            <a:r>
              <a:rPr lang="sk-SK" dirty="0">
                <a:solidFill>
                  <a:sysClr val="windowText" lastClr="000000"/>
                </a:solidFill>
              </a:rPr>
              <a:t>nezačali </a:t>
            </a:r>
            <a:r>
              <a:rPr lang="sk-SK" dirty="0" smtClean="0">
                <a:solidFill>
                  <a:sysClr val="windowText" lastClr="000000"/>
                </a:solidFill>
              </a:rPr>
              <a:t>realizáciu </a:t>
            </a:r>
            <a:r>
              <a:rPr lang="sk-SK" dirty="0">
                <a:solidFill>
                  <a:sysClr val="windowText" lastClr="000000"/>
                </a:solidFill>
              </a:rPr>
              <a:t>hlavných aktivít Projektu v súlade so zmluvne dohodnutým </a:t>
            </a:r>
            <a:r>
              <a:rPr lang="sk-SK" dirty="0" smtClean="0">
                <a:solidFill>
                  <a:sysClr val="windowText" lastClr="000000"/>
                </a:solidFill>
              </a:rPr>
              <a:t>termínom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sk-SK" dirty="0" smtClean="0">
                <a:solidFill>
                  <a:sysClr val="windowText" lastClr="000000"/>
                </a:solidFill>
              </a:rPr>
              <a:t>1 prípad - porušenie </a:t>
            </a:r>
            <a:r>
              <a:rPr lang="sk-SK" dirty="0">
                <a:solidFill>
                  <a:sysClr val="windowText" lastClr="000000"/>
                </a:solidFill>
              </a:rPr>
              <a:t>podmienok </a:t>
            </a:r>
            <a:r>
              <a:rPr lang="sk-SK" dirty="0" smtClean="0">
                <a:solidFill>
                  <a:sysClr val="windowText" lastClr="000000"/>
                </a:solidFill>
              </a:rPr>
              <a:t>výzvy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endParaRPr kumimoji="0" lang="sk-SK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indent="0">
              <a:buNone/>
              <a:defRPr/>
            </a:pP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3692548"/>
              </p:ext>
            </p:extLst>
          </p:nvPr>
        </p:nvGraphicFramePr>
        <p:xfrm>
          <a:off x="2286000" y="206084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2088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Chart bld="category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Dodatky k zmluvám o poskytnutí NFP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840563" y="5303033"/>
            <a:ext cx="3923118" cy="840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pl-PL" dirty="0" smtClean="0">
                <a:solidFill>
                  <a:sysClr val="windowText" lastClr="000000"/>
                </a:solidFill>
              </a:rPr>
              <a:t>Dodatky po ukončení VO</a:t>
            </a:r>
            <a:br>
              <a:rPr lang="pl-PL" dirty="0" smtClean="0">
                <a:solidFill>
                  <a:sysClr val="windowText" lastClr="000000"/>
                </a:solidFill>
              </a:rPr>
            </a:br>
            <a:r>
              <a:rPr lang="pl-PL" dirty="0" smtClean="0">
                <a:solidFill>
                  <a:sysClr val="windowText" lastClr="000000"/>
                </a:solidFill>
              </a:rPr>
              <a:t>7,7 mil. € (96 %)</a:t>
            </a:r>
            <a:endParaRPr kumimoji="0" lang="sk-SK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indent="0">
              <a:buNone/>
              <a:defRPr/>
            </a:pP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2671513"/>
              </p:ext>
            </p:extLst>
          </p:nvPr>
        </p:nvGraphicFramePr>
        <p:xfrm>
          <a:off x="1147969" y="2060848"/>
          <a:ext cx="6848061" cy="3248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Zástupný symbol obsahu 2"/>
          <p:cNvSpPr txBox="1">
            <a:spLocks/>
          </p:cNvSpPr>
          <p:nvPr/>
        </p:nvSpPr>
        <p:spPr>
          <a:xfrm>
            <a:off x="4763681" y="5310250"/>
            <a:ext cx="3923118" cy="833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pl-PL" dirty="0" smtClean="0">
                <a:solidFill>
                  <a:sysClr val="windowText" lastClr="000000"/>
                </a:solidFill>
              </a:rPr>
              <a:t>Dodatky </a:t>
            </a:r>
            <a:r>
              <a:rPr lang="sk-SK" dirty="0" smtClean="0">
                <a:solidFill>
                  <a:sysClr val="windowText" lastClr="000000"/>
                </a:solidFill>
              </a:rPr>
              <a:t>z dôvodu korekcií k VO</a:t>
            </a:r>
            <a:br>
              <a:rPr lang="sk-SK" dirty="0" smtClean="0">
                <a:solidFill>
                  <a:sysClr val="windowText" lastClr="000000"/>
                </a:solidFill>
              </a:rPr>
            </a:br>
            <a:r>
              <a:rPr lang="sk-SK" dirty="0" smtClean="0">
                <a:solidFill>
                  <a:sysClr val="windowText" lastClr="000000"/>
                </a:solidFill>
              </a:rPr>
              <a:t>0,3 mil. € (4 %)</a:t>
            </a:r>
            <a:endParaRPr kumimoji="0" lang="sk-SK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indent="0">
              <a:buNone/>
              <a:defRPr/>
            </a:pPr>
            <a:endParaRPr kumimoji="0" lang="sk-SK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395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500"/>
                            </p:stCondLst>
                            <p:childTnLst>
                              <p:par>
                                <p:cTn id="30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00"/>
                            </p:stCondLst>
                            <p:childTnLst>
                              <p:par>
                                <p:cTn id="3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3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noProof="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Čerpanie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271633"/>
              </p:ext>
            </p:extLst>
          </p:nvPr>
        </p:nvGraphicFramePr>
        <p:xfrm>
          <a:off x="1023937" y="2060848"/>
          <a:ext cx="7096125" cy="3866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166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5" grpId="0" uiExpand="1">
        <p:bldSub>
          <a:bldChart bld="series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Rok 2018 - čerpanie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539552" y="2060848"/>
            <a:ext cx="822960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k-SK" sz="20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Záväzok n+3 (2014 + 2015, minimálne hranice čerpania)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sk-SK" noProof="0" dirty="0" smtClean="0">
                <a:solidFill>
                  <a:sysClr val="windowText" lastClr="000000"/>
                </a:solidFill>
                <a:latin typeface="Calibri"/>
              </a:rPr>
              <a:t>KF (PO 1, PO 2) – 262 mil. €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sk-SK" baseline="0" noProof="0" dirty="0" smtClean="0">
                <a:solidFill>
                  <a:sysClr val="windowText" lastClr="000000"/>
                </a:solidFill>
                <a:latin typeface="Calibri"/>
              </a:rPr>
              <a:t>EFRR</a:t>
            </a:r>
            <a:r>
              <a:rPr lang="sk-SK" noProof="0" dirty="0" smtClean="0">
                <a:solidFill>
                  <a:sysClr val="windowText" lastClr="000000"/>
                </a:solidFill>
                <a:latin typeface="Calibri"/>
              </a:rPr>
              <a:t> (PO 3, PO 4, PO 5) – 180 mil. €</a:t>
            </a:r>
          </a:p>
          <a:p>
            <a:pPr lvl="2" indent="-342900">
              <a:defRPr/>
            </a:pPr>
            <a:r>
              <a:rPr lang="sk-SK" dirty="0" smtClean="0">
                <a:solidFill>
                  <a:sysClr val="windowText" lastClr="000000"/>
                </a:solidFill>
                <a:latin typeface="Calibri"/>
              </a:rPr>
              <a:t>pomerná časť pripadajúca pre SAŽP (PO 3, MRR) – 3,8 mil. €</a:t>
            </a:r>
            <a:endParaRPr lang="sk-SK" noProof="0" dirty="0" smtClean="0">
              <a:solidFill>
                <a:sysClr val="windowText" lastClr="000000"/>
              </a:solidFill>
              <a:latin typeface="Calibri"/>
            </a:endParaRPr>
          </a:p>
          <a:p>
            <a:pPr lvl="2" indent="-342900">
              <a:defRPr/>
            </a:pPr>
            <a:endParaRPr lang="sk-SK" noProof="0" dirty="0" smtClean="0">
              <a:solidFill>
                <a:sysClr val="windowText" lastClr="000000"/>
              </a:solidFill>
              <a:latin typeface="Calibri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k-SK" dirty="0" smtClean="0">
                <a:solidFill>
                  <a:sysClr val="windowText" lastClr="000000"/>
                </a:solidFill>
                <a:latin typeface="Calibri"/>
              </a:rPr>
              <a:t>Výkonnostný rámec – finančný ukazovateľ (celkové oprávnené výdavky)</a:t>
            </a: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sk-SK" dirty="0">
                <a:solidFill>
                  <a:sysClr val="windowText" lastClr="000000"/>
                </a:solidFill>
              </a:rPr>
              <a:t>PO </a:t>
            </a:r>
            <a:r>
              <a:rPr lang="sk-SK" dirty="0" smtClean="0">
                <a:solidFill>
                  <a:sysClr val="windowText" lastClr="000000"/>
                </a:solidFill>
              </a:rPr>
              <a:t>1 – 430 mil. € (minimálne plnenie na 85 % - 366 mil. €)</a:t>
            </a:r>
            <a:endParaRPr lang="sk-SK" dirty="0">
              <a:solidFill>
                <a:sysClr val="windowText" lastClr="000000"/>
              </a:solidFill>
            </a:endParaRP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sk-SK" dirty="0">
                <a:solidFill>
                  <a:sysClr val="windowText" lastClr="000000"/>
                </a:solidFill>
              </a:rPr>
              <a:t>PO </a:t>
            </a:r>
            <a:r>
              <a:rPr lang="sk-SK" dirty="0" smtClean="0">
                <a:solidFill>
                  <a:sysClr val="windowText" lastClr="000000"/>
                </a:solidFill>
              </a:rPr>
              <a:t>2 – 118 mil. € (</a:t>
            </a:r>
            <a:r>
              <a:rPr lang="sk-SK" dirty="0">
                <a:solidFill>
                  <a:sysClr val="windowText" lastClr="000000"/>
                </a:solidFill>
              </a:rPr>
              <a:t>minimálne plnenie na 85 % - </a:t>
            </a:r>
            <a:r>
              <a:rPr lang="sk-SK" dirty="0" smtClean="0">
                <a:solidFill>
                  <a:sysClr val="windowText" lastClr="000000"/>
                </a:solidFill>
              </a:rPr>
              <a:t>100 </a:t>
            </a:r>
            <a:r>
              <a:rPr lang="sk-SK" dirty="0">
                <a:solidFill>
                  <a:sysClr val="windowText" lastClr="000000"/>
                </a:solidFill>
              </a:rPr>
              <a:t>mil. </a:t>
            </a:r>
            <a:r>
              <a:rPr lang="sk-SK" dirty="0" smtClean="0">
                <a:solidFill>
                  <a:sysClr val="windowText" lastClr="000000"/>
                </a:solidFill>
              </a:rPr>
              <a:t>€)</a:t>
            </a:r>
            <a:endParaRPr lang="sk-SK" dirty="0">
              <a:solidFill>
                <a:sysClr val="windowText" lastClr="000000"/>
              </a:solidFill>
            </a:endParaRPr>
          </a:p>
          <a:p>
            <a:pPr lvl="1" indent="-342900">
              <a:buFont typeface="Arial" pitchFamily="34" charset="0"/>
              <a:buChar char="•"/>
              <a:defRPr/>
            </a:pPr>
            <a:r>
              <a:rPr lang="sk-SK" dirty="0">
                <a:solidFill>
                  <a:sysClr val="windowText" lastClr="000000"/>
                </a:solidFill>
              </a:rPr>
              <a:t>PO </a:t>
            </a:r>
            <a:r>
              <a:rPr lang="sk-SK" dirty="0" smtClean="0">
                <a:solidFill>
                  <a:sysClr val="windowText" lastClr="000000"/>
                </a:solidFill>
              </a:rPr>
              <a:t>3 – 74,6 mil. € </a:t>
            </a:r>
            <a:r>
              <a:rPr lang="sk-SK" dirty="0">
                <a:solidFill>
                  <a:sysClr val="windowText" lastClr="000000"/>
                </a:solidFill>
              </a:rPr>
              <a:t>(minimálne plnenie na 85 % - </a:t>
            </a:r>
            <a:r>
              <a:rPr lang="sk-SK" dirty="0" smtClean="0">
                <a:solidFill>
                  <a:sysClr val="windowText" lastClr="000000"/>
                </a:solidFill>
              </a:rPr>
              <a:t>63 </a:t>
            </a:r>
            <a:r>
              <a:rPr lang="sk-SK" dirty="0">
                <a:solidFill>
                  <a:sysClr val="windowText" lastClr="000000"/>
                </a:solidFill>
              </a:rPr>
              <a:t>mil. €</a:t>
            </a:r>
            <a:r>
              <a:rPr lang="sk-SK" dirty="0" smtClean="0">
                <a:solidFill>
                  <a:sysClr val="windowText" lastClr="000000"/>
                </a:solidFill>
              </a:rPr>
              <a:t>)</a:t>
            </a:r>
          </a:p>
          <a:p>
            <a:pPr lvl="2" indent="-342900">
              <a:defRPr/>
            </a:pPr>
            <a:r>
              <a:rPr lang="sk-SK" dirty="0">
                <a:solidFill>
                  <a:sysClr val="windowText" lastClr="000000"/>
                </a:solidFill>
              </a:rPr>
              <a:t>pomerná časť pripadajúca pre SAŽP (PO 3, MRR) – </a:t>
            </a:r>
            <a:r>
              <a:rPr lang="sk-SK" dirty="0" smtClean="0">
                <a:solidFill>
                  <a:sysClr val="windowText" lastClr="000000"/>
                </a:solidFill>
              </a:rPr>
              <a:t>7,7 </a:t>
            </a:r>
            <a:r>
              <a:rPr lang="sk-SK" dirty="0">
                <a:solidFill>
                  <a:sysClr val="windowText" lastClr="000000"/>
                </a:solidFill>
              </a:rPr>
              <a:t>mil. </a:t>
            </a:r>
            <a:r>
              <a:rPr lang="sk-SK" dirty="0" smtClean="0">
                <a:solidFill>
                  <a:sysClr val="windowText" lastClr="000000"/>
                </a:solidFill>
              </a:rPr>
              <a:t>€ (min. 6,5 mil. €)</a:t>
            </a:r>
            <a:endParaRPr lang="sk-SK" dirty="0">
              <a:solidFill>
                <a:sysClr val="windowText" lastClr="00000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k-SK" sz="2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197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457200" y="1340768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5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Calibri"/>
              </a:rPr>
              <a:t>Rok 2018 - ukazovatele</a:t>
            </a:r>
            <a:endParaRPr kumimoji="0" lang="pl-PL" sz="25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8" name="Zástupný symbol obsahu 2"/>
          <p:cNvSpPr txBox="1">
            <a:spLocks/>
          </p:cNvSpPr>
          <p:nvPr/>
        </p:nvSpPr>
        <p:spPr>
          <a:xfrm>
            <a:off x="457200" y="2060846"/>
            <a:ext cx="8229600" cy="3673044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/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kumimoji="0" lang="sk-SK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Názov ukazovateľa</a:t>
            </a:r>
            <a:r>
              <a:rPr lang="sk-SK" sz="1800" dirty="0">
                <a:solidFill>
                  <a:sysClr val="windowText" lastClr="000000"/>
                </a:solidFill>
              </a:rPr>
              <a:t>	</a:t>
            </a:r>
            <a:r>
              <a:rPr lang="sk-SK" sz="1800" dirty="0" smtClean="0">
                <a:solidFill>
                  <a:sysClr val="windowText" lastClr="000000"/>
                </a:solidFill>
              </a:rPr>
              <a:t>			</a:t>
            </a:r>
            <a:r>
              <a:rPr kumimoji="0" lang="sk-SK" sz="1800" b="0" i="0" u="none" strike="noStrike" kern="120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Zazmluvnená</a:t>
            </a:r>
            <a:r>
              <a:rPr kumimoji="0" lang="sk-SK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Cieľ     Odhad plnenia 				    	    </a:t>
            </a:r>
            <a:r>
              <a:rPr kumimoji="0" lang="sk-SK" sz="1800" b="0" i="0" u="none" strike="noStrike" kern="120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hodnota</a:t>
            </a:r>
            <a:r>
              <a:rPr lang="sk-SK" sz="1800" noProof="0" dirty="0" smtClean="0">
                <a:solidFill>
                  <a:sysClr val="windowText" lastClr="000000"/>
                </a:solidFill>
              </a:rPr>
              <a:t>         </a:t>
            </a:r>
            <a:r>
              <a:rPr lang="sk-SK" sz="1800" dirty="0" smtClean="0">
                <a:solidFill>
                  <a:sysClr val="windowText" lastClr="000000"/>
                </a:solidFill>
              </a:rPr>
              <a:t>2018           2018</a:t>
            </a:r>
            <a:endParaRPr lang="sk-SK" sz="1800" dirty="0">
              <a:solidFill>
                <a:sysClr val="windowText" lastClr="000000"/>
              </a:solidFill>
            </a:endParaRPr>
          </a:p>
          <a:p>
            <a:pPr marL="0" lvl="0" indent="0" defTabSz="985838">
              <a:spcBef>
                <a:spcPts val="1200"/>
              </a:spcBef>
              <a:buNone/>
              <a:defRPr/>
            </a:pPr>
            <a:r>
              <a:rPr lang="sk-SK" sz="1400" dirty="0" smtClean="0">
                <a:solidFill>
                  <a:sysClr val="windowText" lastClr="000000"/>
                </a:solidFill>
              </a:rPr>
              <a:t>Zvýšená kapacita pre triedenie komunálnych odpadov (t/rok)	 56 934	   8 632	    42 000</a:t>
            </a:r>
          </a:p>
          <a:p>
            <a:pPr marL="0" indent="0" defTabSz="985838">
              <a:spcBef>
                <a:spcPts val="1200"/>
              </a:spcBef>
              <a:buNone/>
              <a:defRPr/>
            </a:pPr>
            <a:r>
              <a:rPr lang="sk-SK" sz="1400" dirty="0" smtClean="0">
                <a:solidFill>
                  <a:sysClr val="windowText" lastClr="000000"/>
                </a:solidFill>
              </a:rPr>
              <a:t>Zvýšená kapacita pre zhodnocovanie odpadov (t/rok)		186 266	  34 579	    39 000</a:t>
            </a:r>
          </a:p>
          <a:p>
            <a:pPr marL="0" lvl="0" indent="0" defTabSz="985838">
              <a:spcBef>
                <a:spcPts val="1200"/>
              </a:spcBef>
              <a:buNone/>
              <a:defRPr/>
            </a:pPr>
            <a:r>
              <a:rPr lang="sk-SK" sz="1400" dirty="0" smtClean="0">
                <a:solidFill>
                  <a:sysClr val="windowText" lastClr="000000"/>
                </a:solidFill>
              </a:rPr>
              <a:t>Zvýšený počet obyvateľov so zlepšeným čistením 		</a:t>
            </a:r>
          </a:p>
          <a:p>
            <a:pPr marL="0" lvl="0" indent="0" defTabSz="985838">
              <a:spcBef>
                <a:spcPts val="0"/>
              </a:spcBef>
              <a:buNone/>
              <a:defRPr/>
            </a:pPr>
            <a:r>
              <a:rPr lang="sk-SK" sz="1400" dirty="0" smtClean="0">
                <a:solidFill>
                  <a:sysClr val="windowText" lastClr="000000"/>
                </a:solidFill>
              </a:rPr>
              <a:t>komunálnych odpadových vôd (EO)			258 357	  20 508	    </a:t>
            </a:r>
            <a:r>
              <a:rPr lang="sk-SK" sz="1400" smtClean="0">
                <a:solidFill>
                  <a:sysClr val="windowText" lastClr="000000"/>
                </a:solidFill>
              </a:rPr>
              <a:t>25 500</a:t>
            </a:r>
            <a:endParaRPr lang="sk-SK" sz="1400" dirty="0" smtClean="0">
              <a:solidFill>
                <a:sysClr val="windowText" lastClr="000000"/>
              </a:solidFill>
            </a:endParaRPr>
          </a:p>
          <a:p>
            <a:pPr marL="0" lvl="0" indent="0" defTabSz="985838">
              <a:spcBef>
                <a:spcPts val="1200"/>
              </a:spcBef>
              <a:buNone/>
              <a:defRPr/>
            </a:pPr>
            <a:r>
              <a:rPr lang="sk-SK" sz="1400" dirty="0" smtClean="0">
                <a:solidFill>
                  <a:sysClr val="windowText" lastClr="000000"/>
                </a:solidFill>
              </a:rPr>
              <a:t>Počet obyvateľov využívajúcich opatrenia protipovodňovej 	</a:t>
            </a:r>
          </a:p>
          <a:p>
            <a:pPr marL="0" indent="0" defTabSz="985838">
              <a:spcBef>
                <a:spcPts val="0"/>
              </a:spcBef>
              <a:buNone/>
              <a:defRPr/>
            </a:pPr>
            <a:r>
              <a:rPr lang="sk-SK" sz="1400" dirty="0" smtClean="0">
                <a:solidFill>
                  <a:sysClr val="windowText" lastClr="000000"/>
                </a:solidFill>
              </a:rPr>
              <a:t>ochrany					      0	   5 735	     4 400</a:t>
            </a:r>
          </a:p>
          <a:p>
            <a:pPr marL="0" indent="0" defTabSz="985838">
              <a:spcBef>
                <a:spcPts val="1200"/>
              </a:spcBef>
              <a:buNone/>
              <a:defRPr/>
            </a:pPr>
            <a:r>
              <a:rPr lang="sk-SK" sz="1400" dirty="0">
                <a:solidFill>
                  <a:sysClr val="windowText" lastClr="000000"/>
                </a:solidFill>
              </a:rPr>
              <a:t>Celková plocha (povrch) rekultivovanej pôdy (</a:t>
            </a:r>
            <a:r>
              <a:rPr lang="sk-SK" sz="1400" dirty="0" smtClean="0">
                <a:solidFill>
                  <a:sysClr val="windowText" lastClr="000000"/>
                </a:solidFill>
              </a:rPr>
              <a:t>ha, PO 1)		      0	      15	         4</a:t>
            </a:r>
          </a:p>
          <a:p>
            <a:pPr marL="0" indent="0" defTabSz="985838">
              <a:spcBef>
                <a:spcPts val="1200"/>
              </a:spcBef>
              <a:buNone/>
              <a:defRPr/>
            </a:pPr>
            <a:r>
              <a:rPr lang="sk-SK" sz="1400" dirty="0">
                <a:solidFill>
                  <a:sysClr val="windowText" lastClr="000000"/>
                </a:solidFill>
              </a:rPr>
              <a:t>Celková plocha (povrch) rekultivovanej pôdy (ha, PO </a:t>
            </a:r>
            <a:r>
              <a:rPr lang="sk-SK" sz="1400" dirty="0" smtClean="0">
                <a:solidFill>
                  <a:sysClr val="windowText" lastClr="000000"/>
                </a:solidFill>
              </a:rPr>
              <a:t>3)		      0	      77	         0</a:t>
            </a:r>
            <a:endParaRPr lang="sk-SK" sz="1400" dirty="0">
              <a:solidFill>
                <a:sysClr val="windowText" lastClr="000000"/>
              </a:solidFill>
            </a:endParaRPr>
          </a:p>
          <a:p>
            <a:pPr marL="0" indent="0">
              <a:spcBef>
                <a:spcPts val="600"/>
              </a:spcBef>
              <a:buNone/>
              <a:defRPr/>
            </a:pPr>
            <a:endParaRPr lang="sk-SK" sz="1400" dirty="0">
              <a:solidFill>
                <a:sysClr val="windowText" lastClr="000000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sk-SK" sz="1400" dirty="0">
              <a:solidFill>
                <a:sysClr val="windowText" lastClr="000000"/>
              </a:solidFill>
            </a:endParaRPr>
          </a:p>
        </p:txBody>
      </p:sp>
      <p:cxnSp>
        <p:nvCxnSpPr>
          <p:cNvPr id="3" name="Rovná spojnica 2"/>
          <p:cNvCxnSpPr/>
          <p:nvPr/>
        </p:nvCxnSpPr>
        <p:spPr>
          <a:xfrm flipV="1">
            <a:off x="457200" y="2647507"/>
            <a:ext cx="8229600" cy="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Rovná spojnica 20"/>
          <p:cNvCxnSpPr/>
          <p:nvPr/>
        </p:nvCxnSpPr>
        <p:spPr>
          <a:xfrm flipH="1">
            <a:off x="5039832" y="2060847"/>
            <a:ext cx="10633" cy="367304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Rovná spojnica 24"/>
          <p:cNvCxnSpPr/>
          <p:nvPr/>
        </p:nvCxnSpPr>
        <p:spPr>
          <a:xfrm flipH="1">
            <a:off x="6414976" y="2060847"/>
            <a:ext cx="10633" cy="367304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Rovná spojnica 25"/>
          <p:cNvCxnSpPr/>
          <p:nvPr/>
        </p:nvCxnSpPr>
        <p:spPr>
          <a:xfrm flipH="1">
            <a:off x="7152167" y="2060847"/>
            <a:ext cx="10633" cy="367304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62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uiExpand="1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4495799" y="260648"/>
            <a:ext cx="4563533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ts val="0"/>
              </a:spcBef>
              <a:buNone/>
              <a:defRPr sz="2800" b="1" kern="1200">
                <a:solidFill>
                  <a:schemeClr val="bg1">
                    <a:lumMod val="6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pl-PL" sz="2000" dirty="0" smtClean="0">
                <a:solidFill>
                  <a:srgbClr val="55B848"/>
                </a:solidFill>
                <a:latin typeface="Calibri"/>
              </a:rPr>
              <a:t>ORGANIZAČNÁ ŠTRUKTÚRA</a:t>
            </a:r>
          </a:p>
        </p:txBody>
      </p:sp>
      <p:sp>
        <p:nvSpPr>
          <p:cNvPr id="5" name="Zaoblený obdĺžnik 4"/>
          <p:cNvSpPr/>
          <p:nvPr/>
        </p:nvSpPr>
        <p:spPr>
          <a:xfrm>
            <a:off x="4125913" y="1741714"/>
            <a:ext cx="952500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400" dirty="0"/>
              <a:t>Riaditeľ SFEÚ</a:t>
            </a:r>
          </a:p>
        </p:txBody>
      </p:sp>
      <p:sp>
        <p:nvSpPr>
          <p:cNvPr id="6" name="Zaoblený obdĺžnik 5"/>
          <p:cNvSpPr/>
          <p:nvPr/>
        </p:nvSpPr>
        <p:spPr>
          <a:xfrm>
            <a:off x="2610644" y="1741714"/>
            <a:ext cx="1127124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400" dirty="0"/>
              <a:t>Sekretariát SFEÚ</a:t>
            </a:r>
          </a:p>
        </p:txBody>
      </p:sp>
      <p:cxnSp>
        <p:nvCxnSpPr>
          <p:cNvPr id="10" name="Rovná spojnica 9"/>
          <p:cNvCxnSpPr/>
          <p:nvPr/>
        </p:nvCxnSpPr>
        <p:spPr>
          <a:xfrm flipH="1">
            <a:off x="3702844" y="2008414"/>
            <a:ext cx="423862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Zaoblený obdĺžnik 11"/>
          <p:cNvSpPr/>
          <p:nvPr/>
        </p:nvSpPr>
        <p:spPr>
          <a:xfrm>
            <a:off x="465137" y="3716454"/>
            <a:ext cx="858838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000" dirty="0"/>
              <a:t>Odbor podporných činností</a:t>
            </a:r>
          </a:p>
        </p:txBody>
      </p:sp>
      <p:cxnSp>
        <p:nvCxnSpPr>
          <p:cNvPr id="14" name="Rovná spojnica 13"/>
          <p:cNvCxnSpPr/>
          <p:nvPr/>
        </p:nvCxnSpPr>
        <p:spPr>
          <a:xfrm flipH="1">
            <a:off x="912813" y="3425825"/>
            <a:ext cx="36703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Rovná spojnica 14"/>
          <p:cNvCxnSpPr/>
          <p:nvPr/>
        </p:nvCxnSpPr>
        <p:spPr>
          <a:xfrm flipH="1">
            <a:off x="911225" y="3425825"/>
            <a:ext cx="1588" cy="300038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6" name="Zaoblený obdĺžnik 15"/>
          <p:cNvSpPr/>
          <p:nvPr/>
        </p:nvSpPr>
        <p:spPr>
          <a:xfrm>
            <a:off x="6828630" y="5647123"/>
            <a:ext cx="858838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000" dirty="0"/>
              <a:t>ORI národných projektov</a:t>
            </a:r>
          </a:p>
        </p:txBody>
      </p:sp>
      <p:sp>
        <p:nvSpPr>
          <p:cNvPr id="18" name="Zaoblený obdĺžnik 17"/>
          <p:cNvSpPr/>
          <p:nvPr/>
        </p:nvSpPr>
        <p:spPr>
          <a:xfrm>
            <a:off x="6818709" y="5027613"/>
            <a:ext cx="858838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000" dirty="0"/>
              <a:t>ORIP ochrany prírody </a:t>
            </a:r>
          </a:p>
        </p:txBody>
      </p:sp>
      <p:sp>
        <p:nvSpPr>
          <p:cNvPr id="19" name="Zaoblený obdĺžnik 18"/>
          <p:cNvSpPr/>
          <p:nvPr/>
        </p:nvSpPr>
        <p:spPr>
          <a:xfrm>
            <a:off x="6444852" y="4368800"/>
            <a:ext cx="1252936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000" dirty="0"/>
              <a:t>ORIP odpadov a environmentálnych záťaží </a:t>
            </a:r>
          </a:p>
        </p:txBody>
      </p:sp>
      <p:sp>
        <p:nvSpPr>
          <p:cNvPr id="20" name="Zaoblený obdĺžnik 19"/>
          <p:cNvSpPr/>
          <p:nvPr/>
        </p:nvSpPr>
        <p:spPr>
          <a:xfrm>
            <a:off x="6747872" y="3733167"/>
            <a:ext cx="944960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000" dirty="0"/>
              <a:t>ORIP ochrany ovzdušia a zmeny klímy</a:t>
            </a:r>
            <a:endParaRPr lang="sk-SK" sz="1000" dirty="0"/>
          </a:p>
        </p:txBody>
      </p:sp>
      <p:sp>
        <p:nvSpPr>
          <p:cNvPr id="21" name="Zaoblený obdĺžnik 20"/>
          <p:cNvSpPr/>
          <p:nvPr/>
        </p:nvSpPr>
        <p:spPr>
          <a:xfrm>
            <a:off x="6512319" y="2794952"/>
            <a:ext cx="1181499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000" dirty="0"/>
              <a:t>ORIP protipovodňových opatrení</a:t>
            </a:r>
            <a:endParaRPr lang="sk-SK" sz="1000" dirty="0"/>
          </a:p>
        </p:txBody>
      </p:sp>
      <p:sp>
        <p:nvSpPr>
          <p:cNvPr id="22" name="Zaoblený obdĺžnik 21"/>
          <p:cNvSpPr/>
          <p:nvPr/>
        </p:nvSpPr>
        <p:spPr>
          <a:xfrm>
            <a:off x="6821330" y="2165350"/>
            <a:ext cx="858838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000" dirty="0"/>
              <a:t>ORIP vôd</a:t>
            </a:r>
          </a:p>
        </p:txBody>
      </p:sp>
      <p:cxnSp>
        <p:nvCxnSpPr>
          <p:cNvPr id="23" name="Rovná spojnica 22"/>
          <p:cNvCxnSpPr/>
          <p:nvPr/>
        </p:nvCxnSpPr>
        <p:spPr>
          <a:xfrm flipH="1">
            <a:off x="4330700" y="3425825"/>
            <a:ext cx="3838575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Rovná spojnica 27"/>
          <p:cNvCxnSpPr/>
          <p:nvPr/>
        </p:nvCxnSpPr>
        <p:spPr>
          <a:xfrm flipH="1">
            <a:off x="4812534" y="3425825"/>
            <a:ext cx="1587" cy="300038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1" name="Rovná spojnica 30"/>
          <p:cNvCxnSpPr/>
          <p:nvPr/>
        </p:nvCxnSpPr>
        <p:spPr>
          <a:xfrm flipH="1">
            <a:off x="894556" y="4237038"/>
            <a:ext cx="2382" cy="981314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5" name="Zaoblený obdĺžnik 34"/>
          <p:cNvSpPr/>
          <p:nvPr/>
        </p:nvSpPr>
        <p:spPr>
          <a:xfrm>
            <a:off x="1365436" y="4951652"/>
            <a:ext cx="1380131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000" dirty="0"/>
              <a:t>Oddelenie technickej pomoci a riadenia ľudských zdrojov</a:t>
            </a:r>
          </a:p>
        </p:txBody>
      </p:sp>
      <p:cxnSp>
        <p:nvCxnSpPr>
          <p:cNvPr id="36" name="Rovná spojnica 35"/>
          <p:cNvCxnSpPr/>
          <p:nvPr/>
        </p:nvCxnSpPr>
        <p:spPr>
          <a:xfrm flipH="1">
            <a:off x="877571" y="5218352"/>
            <a:ext cx="476250" cy="3175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7" name="Rovná spojnica 36"/>
          <p:cNvCxnSpPr/>
          <p:nvPr/>
        </p:nvCxnSpPr>
        <p:spPr>
          <a:xfrm flipH="1">
            <a:off x="890588" y="4619625"/>
            <a:ext cx="476250" cy="3175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8" name="Rovná spojnica 37"/>
          <p:cNvCxnSpPr/>
          <p:nvPr/>
        </p:nvCxnSpPr>
        <p:spPr>
          <a:xfrm flipH="1">
            <a:off x="4583113" y="2259013"/>
            <a:ext cx="0" cy="1158875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Rovná spojnica 38"/>
          <p:cNvCxnSpPr/>
          <p:nvPr/>
        </p:nvCxnSpPr>
        <p:spPr>
          <a:xfrm flipH="1">
            <a:off x="8160544" y="2432681"/>
            <a:ext cx="7937" cy="3478213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0" name="Rovná spojnica 39"/>
          <p:cNvCxnSpPr/>
          <p:nvPr/>
        </p:nvCxnSpPr>
        <p:spPr>
          <a:xfrm flipH="1">
            <a:off x="7688262" y="5912716"/>
            <a:ext cx="476250" cy="1587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1" name="Rovná spojnica 40"/>
          <p:cNvCxnSpPr/>
          <p:nvPr/>
        </p:nvCxnSpPr>
        <p:spPr>
          <a:xfrm flipH="1">
            <a:off x="7695010" y="3044824"/>
            <a:ext cx="476250" cy="1587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Rovná spojnica 41"/>
          <p:cNvCxnSpPr/>
          <p:nvPr/>
        </p:nvCxnSpPr>
        <p:spPr>
          <a:xfrm flipH="1">
            <a:off x="7691438" y="3976688"/>
            <a:ext cx="474662" cy="1587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3" name="Rovná spojnica 42"/>
          <p:cNvCxnSpPr/>
          <p:nvPr/>
        </p:nvCxnSpPr>
        <p:spPr>
          <a:xfrm flipH="1">
            <a:off x="7689850" y="4635500"/>
            <a:ext cx="474663" cy="1588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4" name="Rovná spojnica 43"/>
          <p:cNvCxnSpPr/>
          <p:nvPr/>
        </p:nvCxnSpPr>
        <p:spPr>
          <a:xfrm flipH="1">
            <a:off x="7680325" y="5294313"/>
            <a:ext cx="476250" cy="1587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5" name="Rovná spojnica 44"/>
          <p:cNvCxnSpPr/>
          <p:nvPr/>
        </p:nvCxnSpPr>
        <p:spPr>
          <a:xfrm flipH="1">
            <a:off x="7693025" y="2439988"/>
            <a:ext cx="476250" cy="1587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6" name="Zaoblený obdĺžnik 45"/>
          <p:cNvSpPr/>
          <p:nvPr/>
        </p:nvSpPr>
        <p:spPr>
          <a:xfrm>
            <a:off x="3471669" y="3726566"/>
            <a:ext cx="858838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000" dirty="0"/>
              <a:t>Odbor kontroly VO</a:t>
            </a:r>
          </a:p>
        </p:txBody>
      </p:sp>
      <p:sp>
        <p:nvSpPr>
          <p:cNvPr id="47" name="Zaoblený obdĺžnik 46"/>
          <p:cNvSpPr/>
          <p:nvPr/>
        </p:nvSpPr>
        <p:spPr>
          <a:xfrm>
            <a:off x="5329635" y="3733167"/>
            <a:ext cx="1059180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000" dirty="0"/>
              <a:t>Odbor metodiky a monitorovania</a:t>
            </a:r>
          </a:p>
        </p:txBody>
      </p:sp>
      <p:cxnSp>
        <p:nvCxnSpPr>
          <p:cNvPr id="49" name="Rovná spojnica 48"/>
          <p:cNvCxnSpPr/>
          <p:nvPr/>
        </p:nvCxnSpPr>
        <p:spPr>
          <a:xfrm flipH="1">
            <a:off x="5849938" y="3429000"/>
            <a:ext cx="1587" cy="29845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0" name="Zaoblený obdĺžnik 49"/>
          <p:cNvSpPr/>
          <p:nvPr/>
        </p:nvSpPr>
        <p:spPr>
          <a:xfrm>
            <a:off x="2567175" y="3725862"/>
            <a:ext cx="864603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000" dirty="0"/>
              <a:t>Odbor legislatívno-právny</a:t>
            </a:r>
          </a:p>
        </p:txBody>
      </p:sp>
      <p:cxnSp>
        <p:nvCxnSpPr>
          <p:cNvPr id="51" name="Rovná spojnica 50"/>
          <p:cNvCxnSpPr/>
          <p:nvPr/>
        </p:nvCxnSpPr>
        <p:spPr>
          <a:xfrm flipH="1">
            <a:off x="3914775" y="3425825"/>
            <a:ext cx="1588" cy="300038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2" name="Zaoblený obdĺžnik 51"/>
          <p:cNvSpPr/>
          <p:nvPr/>
        </p:nvSpPr>
        <p:spPr>
          <a:xfrm>
            <a:off x="1388246" y="4346482"/>
            <a:ext cx="1366634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000" dirty="0"/>
              <a:t>Oddelenie pre informovanie a komunikáciu</a:t>
            </a:r>
          </a:p>
        </p:txBody>
      </p:sp>
      <p:sp>
        <p:nvSpPr>
          <p:cNvPr id="54" name="Zaoblený obdĺžnik 53"/>
          <p:cNvSpPr/>
          <p:nvPr/>
        </p:nvSpPr>
        <p:spPr>
          <a:xfrm>
            <a:off x="4397155" y="3725862"/>
            <a:ext cx="858838" cy="5334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sk-SK" sz="1000" dirty="0"/>
              <a:t>Odbor kontroly EŠIF</a:t>
            </a:r>
          </a:p>
        </p:txBody>
      </p:sp>
      <p:cxnSp>
        <p:nvCxnSpPr>
          <p:cNvPr id="55" name="Rovná spojnica 54"/>
          <p:cNvCxnSpPr/>
          <p:nvPr/>
        </p:nvCxnSpPr>
        <p:spPr>
          <a:xfrm flipH="1">
            <a:off x="3003550" y="3417888"/>
            <a:ext cx="1588" cy="300037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58" name="Zaoblený obdĺžnik 57"/>
          <p:cNvSpPr/>
          <p:nvPr/>
        </p:nvSpPr>
        <p:spPr>
          <a:xfrm>
            <a:off x="7692832" y="2464838"/>
            <a:ext cx="377193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16</a:t>
            </a:r>
            <a:endParaRPr lang="sk-SK" sz="1200" dirty="0"/>
          </a:p>
        </p:txBody>
      </p:sp>
      <p:sp>
        <p:nvSpPr>
          <p:cNvPr id="59" name="Zaoblený obdĺžnik 58"/>
          <p:cNvSpPr/>
          <p:nvPr/>
        </p:nvSpPr>
        <p:spPr>
          <a:xfrm>
            <a:off x="7708979" y="3095777"/>
            <a:ext cx="269002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6</a:t>
            </a:r>
            <a:endParaRPr lang="sk-SK" sz="1200" dirty="0"/>
          </a:p>
        </p:txBody>
      </p:sp>
      <p:sp>
        <p:nvSpPr>
          <p:cNvPr id="61" name="Zaoblený obdĺžnik 60"/>
          <p:cNvSpPr/>
          <p:nvPr/>
        </p:nvSpPr>
        <p:spPr>
          <a:xfrm>
            <a:off x="7705452" y="4032165"/>
            <a:ext cx="269002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5</a:t>
            </a:r>
            <a:endParaRPr lang="sk-SK" sz="1200" dirty="0"/>
          </a:p>
        </p:txBody>
      </p:sp>
      <p:sp>
        <p:nvSpPr>
          <p:cNvPr id="62" name="Zaoblený obdĺžnik 61"/>
          <p:cNvSpPr/>
          <p:nvPr/>
        </p:nvSpPr>
        <p:spPr>
          <a:xfrm>
            <a:off x="7712867" y="4689390"/>
            <a:ext cx="377193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21</a:t>
            </a:r>
            <a:endParaRPr lang="sk-SK" sz="1200" dirty="0"/>
          </a:p>
        </p:txBody>
      </p:sp>
      <p:sp>
        <p:nvSpPr>
          <p:cNvPr id="63" name="Zaoblený obdĺžnik 62"/>
          <p:cNvSpPr/>
          <p:nvPr/>
        </p:nvSpPr>
        <p:spPr>
          <a:xfrm>
            <a:off x="7689453" y="5351885"/>
            <a:ext cx="269002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/>
              <a:t>8</a:t>
            </a:r>
          </a:p>
        </p:txBody>
      </p:sp>
      <p:sp>
        <p:nvSpPr>
          <p:cNvPr id="64" name="Zaoblený obdĺžnik 63"/>
          <p:cNvSpPr/>
          <p:nvPr/>
        </p:nvSpPr>
        <p:spPr>
          <a:xfrm>
            <a:off x="7708789" y="5972598"/>
            <a:ext cx="269002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6</a:t>
            </a:r>
            <a:endParaRPr lang="sk-SK" sz="1200" dirty="0"/>
          </a:p>
        </p:txBody>
      </p:sp>
      <p:sp>
        <p:nvSpPr>
          <p:cNvPr id="65" name="Zaoblený obdĺžnik 64"/>
          <p:cNvSpPr/>
          <p:nvPr/>
        </p:nvSpPr>
        <p:spPr>
          <a:xfrm>
            <a:off x="2328785" y="2092403"/>
            <a:ext cx="269002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7</a:t>
            </a:r>
            <a:endParaRPr lang="sk-SK" sz="1200" dirty="0"/>
          </a:p>
        </p:txBody>
      </p:sp>
      <p:sp>
        <p:nvSpPr>
          <p:cNvPr id="66" name="Zaoblený obdĺžnik 65"/>
          <p:cNvSpPr/>
          <p:nvPr/>
        </p:nvSpPr>
        <p:spPr>
          <a:xfrm>
            <a:off x="1336115" y="4022113"/>
            <a:ext cx="269002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5</a:t>
            </a:r>
            <a:endParaRPr lang="sk-SK" sz="1200" dirty="0"/>
          </a:p>
        </p:txBody>
      </p:sp>
      <p:sp>
        <p:nvSpPr>
          <p:cNvPr id="67" name="Zaoblený obdĺžnik 66"/>
          <p:cNvSpPr/>
          <p:nvPr/>
        </p:nvSpPr>
        <p:spPr>
          <a:xfrm>
            <a:off x="2874830" y="4287841"/>
            <a:ext cx="269002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5</a:t>
            </a:r>
            <a:endParaRPr lang="sk-SK" sz="1200" dirty="0"/>
          </a:p>
        </p:txBody>
      </p:sp>
      <p:sp>
        <p:nvSpPr>
          <p:cNvPr id="68" name="Zaoblený obdĺžnik 67"/>
          <p:cNvSpPr/>
          <p:nvPr/>
        </p:nvSpPr>
        <p:spPr>
          <a:xfrm>
            <a:off x="5711507" y="4287841"/>
            <a:ext cx="269002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5</a:t>
            </a:r>
            <a:endParaRPr lang="sk-SK" sz="1200" dirty="0"/>
          </a:p>
        </p:txBody>
      </p:sp>
      <p:sp>
        <p:nvSpPr>
          <p:cNvPr id="69" name="Zaoblený obdĺžnik 68"/>
          <p:cNvSpPr/>
          <p:nvPr/>
        </p:nvSpPr>
        <p:spPr>
          <a:xfrm>
            <a:off x="4678413" y="4287131"/>
            <a:ext cx="269002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6</a:t>
            </a:r>
            <a:endParaRPr lang="sk-SK" sz="1200" dirty="0"/>
          </a:p>
        </p:txBody>
      </p:sp>
      <p:sp>
        <p:nvSpPr>
          <p:cNvPr id="70" name="Zaoblený obdĺžnik 69"/>
          <p:cNvSpPr/>
          <p:nvPr/>
        </p:nvSpPr>
        <p:spPr>
          <a:xfrm>
            <a:off x="3712491" y="4297291"/>
            <a:ext cx="377193" cy="27924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/>
              <a:t>10</a:t>
            </a:r>
            <a:endParaRPr lang="sk-SK" sz="1200" dirty="0"/>
          </a:p>
        </p:txBody>
      </p:sp>
    </p:spTree>
    <p:extLst>
      <p:ext uri="{BB962C8B-B14F-4D97-AF65-F5344CB8AC3E}">
        <p14:creationId xmlns:p14="http://schemas.microsoft.com/office/powerpoint/2010/main" val="397794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8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500"/>
                            </p:stCondLst>
                            <p:childTnLst>
                              <p:par>
                                <p:cTn id="8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500"/>
                            </p:stCondLst>
                            <p:childTnLst>
                              <p:par>
                                <p:cTn id="9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45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0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6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0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5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1500"/>
                            </p:stCondLst>
                            <p:childTnLst>
                              <p:par>
                                <p:cTn id="1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9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3500"/>
                            </p:stCondLst>
                            <p:childTnLst>
                              <p:par>
                                <p:cTn id="1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8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6000"/>
                            </p:stCondLst>
                            <p:childTnLst>
                              <p:par>
                                <p:cTn id="1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2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8000"/>
                            </p:stCondLst>
                            <p:childTnLst>
                              <p:par>
                                <p:cTn id="1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28500"/>
                            </p:stCondLst>
                            <p:childTnLst>
                              <p:par>
                                <p:cTn id="1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9000"/>
                            </p:stCondLst>
                            <p:childTnLst>
                              <p:par>
                                <p:cTn id="1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1000"/>
                            </p:stCondLst>
                            <p:childTnLst>
                              <p:par>
                                <p:cTn id="14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0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33000"/>
                            </p:stCondLst>
                            <p:childTnLst>
                              <p:par>
                                <p:cTn id="1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3500"/>
                            </p:stCondLst>
                            <p:childTnLst>
                              <p:par>
                                <p:cTn id="15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35500"/>
                            </p:stCondLst>
                            <p:childTnLst>
                              <p:par>
                                <p:cTn id="16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37500"/>
                            </p:stCondLst>
                            <p:childTnLst>
                              <p:par>
                                <p:cTn id="1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8000"/>
                            </p:stCondLst>
                            <p:childTnLst>
                              <p:par>
                                <p:cTn id="17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40000"/>
                            </p:stCondLst>
                            <p:childTnLst>
                              <p:par>
                                <p:cTn id="17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42000"/>
                            </p:stCondLst>
                            <p:childTnLst>
                              <p:par>
                                <p:cTn id="17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42500"/>
                            </p:stCondLst>
                            <p:childTnLst>
                              <p:par>
                                <p:cTn id="18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44500"/>
                            </p:stCondLst>
                            <p:childTnLst>
                              <p:par>
                                <p:cTn id="18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46500"/>
                            </p:stCondLst>
                            <p:childTnLst>
                              <p:par>
                                <p:cTn id="19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47000"/>
                            </p:stCondLst>
                            <p:childTnLst>
                              <p:par>
                                <p:cTn id="19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49000"/>
                            </p:stCondLst>
                            <p:childTnLst>
                              <p:par>
                                <p:cTn id="20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1000"/>
                            </p:stCondLst>
                            <p:childTnLst>
                              <p:par>
                                <p:cTn id="20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1500"/>
                            </p:stCondLst>
                            <p:childTnLst>
                              <p:par>
                                <p:cTn id="20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3500"/>
                            </p:stCondLst>
                            <p:childTnLst>
                              <p:par>
                                <p:cTn id="2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5" grpId="0" animBg="1"/>
      <p:bldP spid="46" grpId="0" animBg="1"/>
      <p:bldP spid="47" grpId="0" animBg="1"/>
      <p:bldP spid="50" grpId="0" animBg="1"/>
      <p:bldP spid="52" grpId="0" animBg="1"/>
      <p:bldP spid="54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</p:bldLst>
  </p:timing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4330</TotalTime>
  <Words>1976</Words>
  <Application>Microsoft Office PowerPoint</Application>
  <PresentationFormat>Prezentácia na obrazovke (4:3)</PresentationFormat>
  <Paragraphs>400</Paragraphs>
  <Slides>38</Slides>
  <Notes>16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38</vt:i4>
      </vt:variant>
    </vt:vector>
  </HeadingPairs>
  <TitlesOfParts>
    <vt:vector size="43" baseType="lpstr">
      <vt:lpstr>Arial</vt:lpstr>
      <vt:lpstr>Arial Narrow</vt:lpstr>
      <vt:lpstr>Calibri</vt:lpstr>
      <vt:lpstr>Myriad Pro</vt:lpstr>
      <vt:lpstr>Motív Office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Michal Vislocký</cp:lastModifiedBy>
  <cp:revision>318</cp:revision>
  <cp:lastPrinted>2017-01-23T18:33:45Z</cp:lastPrinted>
  <dcterms:created xsi:type="dcterms:W3CDTF">2016-11-04T09:30:49Z</dcterms:created>
  <dcterms:modified xsi:type="dcterms:W3CDTF">2017-11-27T08:51:51Z</dcterms:modified>
</cp:coreProperties>
</file>