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328" r:id="rId3"/>
    <p:sldId id="325" r:id="rId4"/>
    <p:sldId id="326" r:id="rId5"/>
    <p:sldId id="329" r:id="rId6"/>
    <p:sldId id="330" r:id="rId7"/>
    <p:sldId id="331" r:id="rId8"/>
    <p:sldId id="332" r:id="rId9"/>
    <p:sldId id="327" r:id="rId10"/>
    <p:sldId id="269" r:id="rId11"/>
  </p:sldIdLst>
  <p:sldSz cx="9144000" cy="6858000" type="screen4x3"/>
  <p:notesSz cx="6724650" cy="987425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B848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3890" autoAdjust="0"/>
  </p:normalViewPr>
  <p:slideViewPr>
    <p:cSldViewPr snapToGrid="0">
      <p:cViewPr varScale="1">
        <p:scale>
          <a:sx n="88" d="100"/>
          <a:sy n="88" d="100"/>
        </p:scale>
        <p:origin x="1291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chal.vislocky\Documents\14-20\Kontrahovanie\Kontrahovanie%20K&#381;P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chal.vislocky\Documents\14-20\Kontrahovanie\Kontrahovanie%20K&#381;P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chal.vislocky\Documents\14-20\Kontrahovanie\Kontrahovanie%20K&#381;P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chal.vislocky\AppData\Local\Microsoft\Windows\Temporary%20Internet%20Files\Content.Outlook\79ABOX35\realizovan&#233;_VO_2018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chal.vislocky\AppData\Local\Microsoft\Windows\Temporary%20Internet%20Files\Content.Outlook\79ABOX35\realizovan&#233;_VO_2018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chal.vislocky\Desktop\Nov&#225;%20polo&#382;ka%20H&#225;rok%20programu%20Microsoft%20Excel%20(2)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chal.vislocky\Desktop\Nov&#225;%20polo&#382;ka%20H&#225;rok%20programu%20Microsoft%20Excel%20(2)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chal.vislocky\AppData\Local\Temp\export-zoznam-kontrol-projekt-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k-SK" dirty="0"/>
              <a:t>P</a:t>
            </a:r>
            <a:r>
              <a:rPr lang="en-US" dirty="0" err="1"/>
              <a:t>očet</a:t>
            </a:r>
            <a:r>
              <a:rPr lang="en-US" dirty="0"/>
              <a:t> AK</a:t>
            </a:r>
            <a:r>
              <a:rPr lang="sk-SK" dirty="0"/>
              <a:t> (FTE)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'Čerpanie záväzku'!$R$16</c:f>
              <c:strCache>
                <c:ptCount val="1"/>
                <c:pt idx="0">
                  <c:v>počet AK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accent6"/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'Čerpanie záväzku'!$Q$17:$Q$18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'Čerpanie záväzku'!$R$17:$R$18</c:f>
              <c:numCache>
                <c:formatCode>General</c:formatCode>
                <c:ptCount val="2"/>
                <c:pt idx="0">
                  <c:v>97.5</c:v>
                </c:pt>
                <c:pt idx="1">
                  <c:v>108.5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2D-4E75-B07B-9C52A19185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7"/>
        <c:overlap val="-8"/>
        <c:axId val="163640808"/>
        <c:axId val="163641192"/>
      </c:barChart>
      <c:dateAx>
        <c:axId val="163640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63641192"/>
        <c:crosses val="autoZero"/>
        <c:auto val="1"/>
        <c:lblOffset val="100"/>
        <c:baseTimeUnit val="days"/>
        <c:majorUnit val="1"/>
        <c:majorTimeUnit val="days"/>
        <c:minorUnit val="1"/>
        <c:minorTimeUnit val="days"/>
      </c:dateAx>
      <c:valAx>
        <c:axId val="16364119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63640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[Kontrahovanie KŽP.xlsx]Sumár!Kontingenčná tabuľka2</c:name>
    <c:fmtId val="253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marker>
          <c:symbol val="circle"/>
          <c:size val="6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1"/>
          <c:showCatName val="1"/>
          <c:showSerName val="0"/>
          <c:showPercent val="0"/>
          <c:showBubbleSize val="0"/>
          <c:separator>
</c:separator>
          <c:extLst>
            <c:ext xmlns:c15="http://schemas.microsoft.com/office/drawing/2012/chart" uri="{CE6537A1-D6FC-4f65-9D91-7224C49458BB}"/>
          </c:extLst>
        </c:dLbl>
      </c:pivotFmt>
      <c:pivotFmt>
        <c:idx val="1"/>
      </c:pivotFmt>
      <c:pivotFmt>
        <c:idx val="2"/>
      </c:pivotFmt>
      <c:pivotFmt>
        <c:idx val="3"/>
      </c:pivotFmt>
      <c:pivotFmt>
        <c:idx val="4"/>
      </c:pivotFmt>
      <c:pivotFmt>
        <c:idx val="5"/>
      </c:pivotFmt>
      <c:pivotFmt>
        <c:idx val="6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1"/>
          <c:showCatName val="1"/>
          <c:showSerName val="0"/>
          <c:showPercent val="0"/>
          <c:showBubbleSize val="0"/>
          <c:separator>
</c:separator>
          <c:extLst>
            <c:ext xmlns:c15="http://schemas.microsoft.com/office/drawing/2012/chart" uri="{CE6537A1-D6FC-4f65-9D91-7224C49458BB}">
              <c15:xForSave val="1"/>
            </c:ext>
          </c:extLst>
        </c:dLbl>
      </c:pivotFmt>
      <c:pivotFmt>
        <c:idx val="7"/>
        <c:spPr>
          <a:solidFill>
            <a:schemeClr val="accent4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1"/>
          <c:showCatName val="1"/>
          <c:showSerName val="0"/>
          <c:showPercent val="0"/>
          <c:showBubbleSize val="0"/>
          <c:separator>
</c:separator>
          <c:extLst>
            <c:ext xmlns:c15="http://schemas.microsoft.com/office/drawing/2012/chart" uri="{CE6537A1-D6FC-4f65-9D91-7224C49458BB}">
              <c15:xForSave val="1"/>
            </c:ext>
          </c:extLst>
        </c:dLbl>
      </c:pivotFmt>
      <c:pivotFmt>
        <c:idx val="8"/>
        <c:spPr>
          <a:solidFill>
            <a:schemeClr val="accent2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1"/>
          <c:showCatName val="1"/>
          <c:showSerName val="0"/>
          <c:showPercent val="0"/>
          <c:showBubbleSize val="0"/>
          <c:separator>
</c:separator>
          <c:extLst>
            <c:ext xmlns:c15="http://schemas.microsoft.com/office/drawing/2012/chart" uri="{CE6537A1-D6FC-4f65-9D91-7224C49458BB}">
              <c15:xForSave val="1"/>
            </c:ext>
          </c:extLst>
        </c:dLbl>
      </c:pivotFmt>
      <c:pivotFmt>
        <c:idx val="9"/>
        <c:spPr>
          <a:solidFill>
            <a:schemeClr val="accent3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1"/>
          <c:showCatName val="1"/>
          <c:showSerName val="0"/>
          <c:showPercent val="0"/>
          <c:showBubbleSize val="0"/>
          <c:separator>
</c:separator>
          <c:extLst>
            <c:ext xmlns:c15="http://schemas.microsoft.com/office/drawing/2012/chart" uri="{CE6537A1-D6FC-4f65-9D91-7224C49458BB}">
              <c15:xForSave val="1"/>
            </c:ext>
          </c:extLst>
        </c:dLbl>
      </c:pivotFmt>
      <c:pivotFmt>
        <c:idx val="10"/>
        <c:spPr>
          <a:solidFill>
            <a:schemeClr val="accent5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1"/>
          <c:showCatName val="1"/>
          <c:showSerName val="0"/>
          <c:showPercent val="0"/>
          <c:showBubbleSize val="0"/>
          <c:separator>
</c:separator>
          <c:extLst>
            <c:ext xmlns:c15="http://schemas.microsoft.com/office/drawing/2012/chart" uri="{CE6537A1-D6FC-4f65-9D91-7224C49458BB}">
              <c15:xForSave val="1"/>
            </c:ext>
          </c:extLst>
        </c:dLbl>
      </c:pivotFmt>
      <c:pivotFmt>
        <c:idx val="11"/>
        <c:spPr>
          <a:solidFill>
            <a:schemeClr val="accent6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1"/>
          <c:showCatName val="1"/>
          <c:showSerName val="0"/>
          <c:showPercent val="0"/>
          <c:showBubbleSize val="0"/>
          <c:separator>
</c:separator>
          <c:extLst>
            <c:ext xmlns:c15="http://schemas.microsoft.com/office/drawing/2012/chart" uri="{CE6537A1-D6FC-4f65-9D91-7224C49458BB}">
              <c15:xForSave val="1"/>
            </c:ext>
          </c:extLst>
        </c:dLbl>
      </c:pivotFmt>
      <c:pivotFmt>
        <c:idx val="12"/>
      </c:pivotFmt>
      <c:pivotFmt>
        <c:idx val="13"/>
      </c:pivotFmt>
      <c:pivotFmt>
        <c:idx val="14"/>
      </c:pivotFmt>
      <c:pivotFmt>
        <c:idx val="15"/>
      </c:pivotFmt>
      <c:pivotFmt>
        <c:idx val="16"/>
      </c:pivotFmt>
      <c:pivotFmt>
        <c:idx val="17"/>
      </c:pivotFmt>
      <c:pivotFmt>
        <c:idx val="18"/>
      </c:pivotFmt>
      <c:pivotFmt>
        <c:idx val="19"/>
        <c:dLbl>
          <c:idx val="0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0"/>
        <c:dLbl>
          <c:idx val="0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1"/>
        <c:dLbl>
          <c:idx val="0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2"/>
        <c:dLbl>
          <c:idx val="0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3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1"/>
          <c:showCatName val="1"/>
          <c:showSerName val="0"/>
          <c:showPercent val="0"/>
          <c:showBubbleSize val="0"/>
          <c:separator>
</c:separator>
          <c:extLst>
            <c:ext xmlns:c15="http://schemas.microsoft.com/office/drawing/2012/chart" uri="{CE6537A1-D6FC-4f65-9D91-7224C49458BB}"/>
          </c:extLst>
        </c:dLbl>
      </c:pivotFmt>
      <c:pivotFmt>
        <c:idx val="24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1"/>
          <c:showCatName val="1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5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1"/>
          <c:showCatName val="1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6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1"/>
          <c:showCatName val="1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7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1"/>
          <c:showCatName val="1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8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1"/>
          <c:showCatName val="1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9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1"/>
          <c:showCatName val="1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0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1"/>
          <c:showCatName val="1"/>
          <c:showSerName val="0"/>
          <c:showPercent val="0"/>
          <c:showBubbleSize val="0"/>
          <c:separator>
</c:separator>
          <c:extLst>
            <c:ext xmlns:c15="http://schemas.microsoft.com/office/drawing/2012/chart" uri="{CE6537A1-D6FC-4f65-9D91-7224C49458BB}"/>
          </c:extLst>
        </c:dLbl>
      </c:pivotFmt>
      <c:pivotFmt>
        <c:idx val="31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1"/>
          <c:showCatName val="1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2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1"/>
          <c:showCatName val="1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3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1"/>
          <c:showCatName val="1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4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1"/>
          <c:showCatName val="1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5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1"/>
          <c:showCatName val="1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6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1"/>
          <c:showCatName val="1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Sumár!$B$22</c:f>
              <c:strCache>
                <c:ptCount val="1"/>
                <c:pt idx="0">
                  <c:v>Celková hodnota</c:v>
                </c:pt>
              </c:strCache>
            </c:strRef>
          </c:tx>
          <c:dPt>
            <c:idx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3973-46B2-BE7B-739FA9C09A14}"/>
              </c:ext>
            </c:extLst>
          </c:dPt>
          <c:dPt>
            <c:idx val="1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3973-46B2-BE7B-739FA9C09A1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3973-46B2-BE7B-739FA9C09A14}"/>
              </c:ext>
            </c:extLst>
          </c:dPt>
          <c:dPt>
            <c:idx val="3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3973-46B2-BE7B-739FA9C09A14}"/>
              </c:ext>
            </c:extLst>
          </c:dPt>
          <c:dPt>
            <c:idx val="4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3973-46B2-BE7B-739FA9C09A14}"/>
              </c:ext>
            </c:extLst>
          </c:dPt>
          <c:dPt>
            <c:idx val="5"/>
            <c:bubble3D val="0"/>
            <c:spPr>
              <a:solidFill>
                <a:schemeClr val="accent4">
                  <a:lumMod val="5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3973-46B2-BE7B-739FA9C09A14}"/>
              </c:ext>
            </c:extLst>
          </c:dPt>
          <c:dLbls>
            <c:dLbl>
              <c:idx val="0"/>
              <c:layout>
                <c:manualLayout>
                  <c:x val="-5.782057410822003E-2"/>
                  <c:y val="-6.2049878819518157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695222C-3BCB-4E47-959D-D8F412A9836F}" type="CATEGORYNAME">
                      <a:rPr lang="en-US">
                        <a:solidFill>
                          <a:schemeClr val="accent4"/>
                        </a:solidFill>
                      </a:rPr>
                      <a:pPr>
                        <a:defRPr/>
                      </a:pPr>
                      <a:t>[NÁZOV KATEGÓRIE]</a:t>
                    </a:fld>
                    <a:r>
                      <a:rPr lang="en-US" baseline="0" dirty="0">
                        <a:solidFill>
                          <a:schemeClr val="accent4"/>
                        </a:solidFill>
                      </a:rPr>
                      <a:t>
</a:t>
                    </a:r>
                    <a:fld id="{87BAD2A8-45E8-4907-AACB-A87452CDBD9C}" type="VALUE">
                      <a:rPr lang="en-US" baseline="0">
                        <a:solidFill>
                          <a:schemeClr val="accent4"/>
                        </a:solidFill>
                      </a:rPr>
                      <a:pPr>
                        <a:defRPr/>
                      </a:pPr>
                      <a:t>[HODNOTA]</a:t>
                    </a:fld>
                    <a:endParaRPr lang="en-US" baseline="0" dirty="0">
                      <a:solidFill>
                        <a:schemeClr val="accent4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973-46B2-BE7B-739FA9C09A14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854B2FB-38DF-4CEB-802F-0D6D433871B5}" type="CATEGORYNAME">
                      <a:rPr lang="en-US">
                        <a:solidFill>
                          <a:schemeClr val="accent6"/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[NÁZOV KATEGÓRIE]</a:t>
                    </a:fld>
                    <a:r>
                      <a:rPr lang="en-US" baseline="0" dirty="0">
                        <a:solidFill>
                          <a:schemeClr val="accent6"/>
                        </a:solidFill>
                      </a:rPr>
                      <a:t>
</a:t>
                    </a:r>
                    <a:fld id="{0F368F08-11A9-44D0-BAA4-0EBA910E681E}" type="VALUE">
                      <a:rPr lang="en-US" baseline="0">
                        <a:solidFill>
                          <a:schemeClr val="accent6"/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[HODNOTA]</a:t>
                    </a:fld>
                    <a:endParaRPr lang="en-US" baseline="0" dirty="0">
                      <a:solidFill>
                        <a:schemeClr val="accent6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973-46B2-BE7B-739FA9C09A14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6BBA6BD-397E-4505-8311-8DD0266B5180}" type="CATEGORYNAME">
                      <a:rPr lang="en-US">
                        <a:solidFill>
                          <a:schemeClr val="bg1">
                            <a:lumMod val="50000"/>
                          </a:schemeClr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[NÁZOV KATEGÓRIE]</a:t>
                    </a:fld>
                    <a:r>
                      <a:rPr lang="en-US" baseline="0" dirty="0">
                        <a:solidFill>
                          <a:schemeClr val="bg1">
                            <a:lumMod val="50000"/>
                          </a:schemeClr>
                        </a:solidFill>
                      </a:rPr>
                      <a:t>
</a:t>
                    </a:r>
                    <a:fld id="{99A82496-9254-42CD-A8B1-E059168A0E60}" type="VALUE">
                      <a:rPr lang="en-US" baseline="0">
                        <a:solidFill>
                          <a:schemeClr val="bg1">
                            <a:lumMod val="50000"/>
                          </a:schemeClr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[HODNOTA]</a:t>
                    </a:fld>
                    <a:endParaRPr lang="en-US" baseline="0" dirty="0">
                      <a:solidFill>
                        <a:schemeClr val="bg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3973-46B2-BE7B-739FA9C09A14}"/>
                </c:ext>
              </c:extLst>
            </c:dLbl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F86112E-03E3-44EC-8758-BFF6EF80935A}" type="CATEGORYNAME">
                      <a:rPr lang="en-US">
                        <a:solidFill>
                          <a:schemeClr val="accent1"/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[NÁZOV KATEGÓRIE]</a:t>
                    </a:fld>
                    <a:r>
                      <a:rPr lang="en-US" baseline="0" dirty="0">
                        <a:solidFill>
                          <a:schemeClr val="accent1"/>
                        </a:solidFill>
                      </a:rPr>
                      <a:t>
</a:t>
                    </a:r>
                    <a:fld id="{51106BA6-3AA0-4184-9160-67ACA61D1094}" type="VALUE">
                      <a:rPr lang="en-US" baseline="0">
                        <a:solidFill>
                          <a:schemeClr val="accent1"/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[HODNOTA]</a:t>
                    </a:fld>
                    <a:endParaRPr lang="en-US" baseline="0" dirty="0">
                      <a:solidFill>
                        <a:schemeClr val="accent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3973-46B2-BE7B-739FA9C09A14}"/>
                </c:ext>
              </c:extLst>
            </c:dLbl>
            <c:dLbl>
              <c:idx val="4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852C40F-E36B-4FD9-9CF5-7FB6B45DF917}" type="CATEGORYNAME">
                      <a:rPr lang="en-US">
                        <a:solidFill>
                          <a:schemeClr val="accent5">
                            <a:lumMod val="75000"/>
                          </a:schemeClr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[NÁZOV KATEGÓRIE]</a:t>
                    </a:fld>
                    <a:r>
                      <a:rPr lang="en-US" baseline="0" dirty="0">
                        <a:solidFill>
                          <a:schemeClr val="accent5">
                            <a:lumMod val="75000"/>
                          </a:schemeClr>
                        </a:solidFill>
                      </a:rPr>
                      <a:t>
</a:t>
                    </a:r>
                    <a:fld id="{AB2FB335-7135-492F-AE3F-5AE085D59737}" type="VALUE">
                      <a:rPr lang="en-US" baseline="0">
                        <a:solidFill>
                          <a:schemeClr val="accent5">
                            <a:lumMod val="75000"/>
                          </a:schemeClr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[HODNOTA]</a:t>
                    </a:fld>
                    <a:endParaRPr lang="en-US" baseline="0" dirty="0">
                      <a:solidFill>
                        <a:schemeClr val="accent5">
                          <a:lumMod val="75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3973-46B2-BE7B-739FA9C09A14}"/>
                </c:ext>
              </c:extLst>
            </c:dLbl>
            <c:dLbl>
              <c:idx val="5"/>
              <c:layout>
                <c:manualLayout>
                  <c:x val="2.8910287054110043E-2"/>
                  <c:y val="1.861496364585533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05C3F09-6A70-43C8-843F-F977619979C3}" type="CATEGORYNAME">
                      <a:rPr lang="en-US">
                        <a:solidFill>
                          <a:schemeClr val="accent4">
                            <a:lumMod val="50000"/>
                          </a:schemeClr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[NÁZOV KATEGÓRIE]</a:t>
                    </a:fld>
                    <a:r>
                      <a:rPr lang="en-US" baseline="0" dirty="0">
                        <a:solidFill>
                          <a:schemeClr val="accent4">
                            <a:lumMod val="50000"/>
                          </a:schemeClr>
                        </a:solidFill>
                      </a:rPr>
                      <a:t>
</a:t>
                    </a:r>
                    <a:fld id="{CC4AA66D-192B-4ADA-93AF-A76B4A27C92B}" type="VALUE">
                      <a:rPr lang="en-US" baseline="0">
                        <a:solidFill>
                          <a:schemeClr val="accent4">
                            <a:lumMod val="50000"/>
                          </a:schemeClr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[HODNOTA]</a:t>
                    </a:fld>
                    <a:endParaRPr lang="en-US" baseline="0" dirty="0">
                      <a:solidFill>
                        <a:schemeClr val="accent4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3973-46B2-BE7B-739FA9C09A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Sumár!$A$23:$A$29</c:f>
              <c:strCache>
                <c:ptCount val="6"/>
                <c:pt idx="0">
                  <c:v>NP</c:v>
                </c:pt>
                <c:pt idx="1">
                  <c:v>príroda</c:v>
                </c:pt>
                <c:pt idx="2">
                  <c:v>vzduch</c:v>
                </c:pt>
                <c:pt idx="3">
                  <c:v>voda</c:v>
                </c:pt>
                <c:pt idx="4">
                  <c:v>povodne</c:v>
                </c:pt>
                <c:pt idx="5">
                  <c:v>odpady</c:v>
                </c:pt>
              </c:strCache>
            </c:strRef>
          </c:cat>
          <c:val>
            <c:numRef>
              <c:f>Sumár!$B$23:$B$29</c:f>
              <c:numCache>
                <c:formatCode>General</c:formatCode>
                <c:ptCount val="6"/>
                <c:pt idx="0">
                  <c:v>3</c:v>
                </c:pt>
                <c:pt idx="1">
                  <c:v>6</c:v>
                </c:pt>
                <c:pt idx="2">
                  <c:v>25</c:v>
                </c:pt>
                <c:pt idx="3">
                  <c:v>36</c:v>
                </c:pt>
                <c:pt idx="4">
                  <c:v>39</c:v>
                </c:pt>
                <c:pt idx="5">
                  <c:v>435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973-46B2-BE7B-739FA9C09A1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</c14:pivotOptions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[Kontrahovanie KŽP.xlsx]Sumár!Kontingenčná tabuľka1</c:name>
    <c:fmtId val="69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marker>
          <c:spPr>
            <a:solidFill>
              <a:schemeClr val="accent1"/>
            </a:solidFill>
            <a:ln w="9525">
              <a:solidFill>
                <a:schemeClr val="lt1"/>
              </a:solidFill>
            </a:ln>
            <a:effectLst/>
          </c:spPr>
        </c:marker>
      </c:pivotFmt>
      <c:pivotFmt>
        <c:idx val="1"/>
        <c:dLbl>
          <c:idx val="0"/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xForSave val="1"/>
            </c:ext>
          </c:extLst>
        </c:dLbl>
      </c:pivotFmt>
      <c:pivotFmt>
        <c:idx val="2"/>
        <c:dLbl>
          <c:idx val="0"/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xForSave val="1"/>
            </c:ext>
          </c:extLst>
        </c:dLbl>
      </c:pivotFmt>
      <c:pivotFmt>
        <c:idx val="3"/>
        <c:dLbl>
          <c:idx val="0"/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xForSave val="1"/>
            </c:ext>
          </c:extLst>
        </c:dLbl>
      </c:pivotFmt>
      <c:pivotFmt>
        <c:idx val="4"/>
        <c:dLbl>
          <c:idx val="0"/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xForSave val="1"/>
            </c:ext>
          </c:extLst>
        </c:dLbl>
      </c:pivotFmt>
      <c:pivotFmt>
        <c:idx val="5"/>
        <c:dLbl>
          <c:idx val="0"/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xForSave val="1"/>
            </c:ext>
          </c:extLst>
        </c:dLbl>
      </c:pivotFmt>
      <c:pivotFmt>
        <c:idx val="6"/>
        <c:dLbl>
          <c:idx val="0"/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xForSave val="1"/>
            </c:ext>
          </c:extLst>
        </c:dLbl>
      </c:pivotFmt>
      <c:pivotFmt>
        <c:idx val="7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marker>
          <c:symbol val="none"/>
        </c:marker>
      </c:pivotFmt>
      <c:pivotFmt>
        <c:idx val="10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2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3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4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"/>
        <c:spPr>
          <a:solidFill>
            <a:schemeClr val="accent5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"/>
        <c:spPr>
          <a:solidFill>
            <a:schemeClr val="accent6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xForSave val="1"/>
            </c:ext>
          </c:extLst>
        </c:dLbl>
      </c:pivotFmt>
      <c:pivotFmt>
        <c:idx val="18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xForSave val="1"/>
            </c:ext>
          </c:extLst>
        </c:dLbl>
      </c:pivotFmt>
      <c:pivotFmt>
        <c:idx val="19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xForSave val="1"/>
            </c:ext>
          </c:extLst>
        </c:dLbl>
      </c:pivotFmt>
      <c:pivotFmt>
        <c:idx val="20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xForSave val="1"/>
            </c:ext>
          </c:extLst>
        </c:dLbl>
      </c:pivotFmt>
      <c:pivotFmt>
        <c:idx val="21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xForSave val="1"/>
            </c:ext>
          </c:extLst>
        </c:dLbl>
      </c:pivotFmt>
      <c:pivotFmt>
        <c:idx val="22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xForSave val="1"/>
            </c:ext>
          </c:extLst>
        </c:dLbl>
      </c:pivotFmt>
      <c:pivotFmt>
        <c:idx val="23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4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5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6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7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8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9"/>
        <c:spPr>
          <a:solidFill>
            <a:schemeClr val="accent1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Sumár!$B$69</c:f>
              <c:strCache>
                <c:ptCount val="1"/>
                <c:pt idx="0">
                  <c:v>Celková hodnota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8D23-4B18-A32A-C1302CF2F353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8D23-4B18-A32A-C1302CF2F35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8D23-4B18-A32A-C1302CF2F353}"/>
              </c:ext>
            </c:extLst>
          </c:dPt>
          <c:dPt>
            <c:idx val="3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8D23-4B18-A32A-C1302CF2F353}"/>
              </c:ext>
            </c:extLst>
          </c:dPt>
          <c:dPt>
            <c:idx val="4"/>
            <c:bubble3D val="0"/>
            <c:spPr>
              <a:solidFill>
                <a:schemeClr val="accent4">
                  <a:lumMod val="5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8D23-4B18-A32A-C1302CF2F353}"/>
              </c:ext>
            </c:extLst>
          </c:dPt>
          <c:dPt>
            <c:idx val="5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8D23-4B18-A32A-C1302CF2F353}"/>
              </c:ext>
            </c:extLst>
          </c:dPt>
          <c:dLbls>
            <c:dLbl>
              <c:idx val="0"/>
              <c:layout>
                <c:manualLayout>
                  <c:x val="-2.9224230154389078E-2"/>
                  <c:y val="-3.1367109535675396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DD0B4C4-8900-4762-BB64-72BD7F6D7499}" type="CATEGORYNAME">
                      <a:rPr lang="en-US">
                        <a:solidFill>
                          <a:schemeClr val="accent6"/>
                        </a:solidFill>
                      </a:rPr>
                      <a:pPr>
                        <a:defRPr/>
                      </a:pPr>
                      <a:t>[NÁZOV KATEGÓRIE]</a:t>
                    </a:fld>
                    <a:r>
                      <a:rPr lang="en-US" baseline="0" dirty="0">
                        <a:solidFill>
                          <a:schemeClr val="accent6"/>
                        </a:solidFill>
                      </a:rPr>
                      <a:t>
</a:t>
                    </a:r>
                    <a:fld id="{DA4C9868-0A4C-4D9F-BAFD-1365AAAB321F}" type="PERCENTAGE">
                      <a:rPr lang="en-US" baseline="0">
                        <a:solidFill>
                          <a:schemeClr val="accent6"/>
                        </a:solidFill>
                      </a:rPr>
                      <a:pPr>
                        <a:defRPr/>
                      </a:pPr>
                      <a:t>[PERCENTO]</a:t>
                    </a:fld>
                    <a:endParaRPr lang="en-US" baseline="0" dirty="0">
                      <a:solidFill>
                        <a:schemeClr val="accent6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8D23-4B18-A32A-C1302CF2F353}"/>
                </c:ext>
              </c:extLst>
            </c:dLbl>
            <c:dLbl>
              <c:idx val="1"/>
              <c:layout>
                <c:manualLayout>
                  <c:x val="-1.817390441927888E-2"/>
                  <c:y val="3.4049367878647321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3B8502D-6675-4A8F-8E7F-F6D0232C7CD1}" type="CATEGORYNAME">
                      <a:rPr lang="en-US">
                        <a:solidFill>
                          <a:schemeClr val="accent4"/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[NÁZOV KATEGÓRIE]</a:t>
                    </a:fld>
                    <a:r>
                      <a:rPr lang="en-US" baseline="0" dirty="0">
                        <a:solidFill>
                          <a:schemeClr val="accent4"/>
                        </a:solidFill>
                      </a:rPr>
                      <a:t>
</a:t>
                    </a:r>
                    <a:fld id="{FAAE67C3-79B1-47B3-8C49-288DC38E5F6E}" type="PERCENTAGE">
                      <a:rPr lang="en-US" baseline="0">
                        <a:solidFill>
                          <a:schemeClr val="accent4"/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[PERCENTO]</a:t>
                    </a:fld>
                    <a:endParaRPr lang="en-US" baseline="0" dirty="0">
                      <a:solidFill>
                        <a:schemeClr val="accent4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8D23-4B18-A32A-C1302CF2F353}"/>
                </c:ext>
              </c:extLst>
            </c:dLbl>
            <c:dLbl>
              <c:idx val="2"/>
              <c:layout>
                <c:manualLayout>
                  <c:x val="-2.0456961108072352E-2"/>
                  <c:y val="-2.823039858210788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3DFF563-29DF-4A7D-B5C3-8755B1B7F016}" type="CATEGORYNAME">
                      <a:rPr lang="en-US">
                        <a:solidFill>
                          <a:schemeClr val="bg1">
                            <a:lumMod val="50000"/>
                          </a:schemeClr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[NÁZOV KATEGÓRIE]</a:t>
                    </a:fld>
                    <a:r>
                      <a:rPr lang="en-US" baseline="0" dirty="0">
                        <a:solidFill>
                          <a:schemeClr val="bg1">
                            <a:lumMod val="50000"/>
                          </a:schemeClr>
                        </a:solidFill>
                      </a:rPr>
                      <a:t>
</a:t>
                    </a:r>
                    <a:fld id="{AC743AC0-3C1C-4932-A292-9F06A040894C}" type="PERCENTAGE">
                      <a:rPr lang="en-US" baseline="0">
                        <a:solidFill>
                          <a:schemeClr val="bg1">
                            <a:lumMod val="50000"/>
                          </a:schemeClr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[PERCENTO]</a:t>
                    </a:fld>
                    <a:endParaRPr lang="en-US" baseline="0" dirty="0">
                      <a:solidFill>
                        <a:schemeClr val="bg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8D23-4B18-A32A-C1302CF2F353}"/>
                </c:ext>
              </c:extLst>
            </c:dLbl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CD2CF59-0E1B-4C6F-8314-5EE418EAA50D}" type="CATEGORYNAME">
                      <a:rPr lang="en-US">
                        <a:solidFill>
                          <a:schemeClr val="accent5">
                            <a:lumMod val="75000"/>
                          </a:schemeClr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[NÁZOV KATEGÓRIE]</a:t>
                    </a:fld>
                    <a:r>
                      <a:rPr lang="en-US" baseline="0" dirty="0">
                        <a:solidFill>
                          <a:schemeClr val="accent5">
                            <a:lumMod val="75000"/>
                          </a:schemeClr>
                        </a:solidFill>
                      </a:rPr>
                      <a:t>
</a:t>
                    </a:r>
                    <a:fld id="{1FF1EA38-ACDD-4A2D-8D31-88C50D9A31D0}" type="PERCENTAGE">
                      <a:rPr lang="en-US" baseline="0">
                        <a:solidFill>
                          <a:schemeClr val="accent5">
                            <a:lumMod val="75000"/>
                          </a:schemeClr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[PERCENTO]</a:t>
                    </a:fld>
                    <a:endParaRPr lang="en-US" baseline="0" dirty="0">
                      <a:solidFill>
                        <a:schemeClr val="accent5">
                          <a:lumMod val="75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8D23-4B18-A32A-C1302CF2F353}"/>
                </c:ext>
              </c:extLst>
            </c:dLbl>
            <c:dLbl>
              <c:idx val="4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3DF7D4C-DE26-4FF9-AC37-60FA7F8EC36F}" type="CATEGORYNAME">
                      <a:rPr lang="en-US">
                        <a:solidFill>
                          <a:schemeClr val="accent4">
                            <a:lumMod val="50000"/>
                          </a:schemeClr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[NÁZOV KATEGÓRIE]</a:t>
                    </a:fld>
                    <a:r>
                      <a:rPr lang="en-US" baseline="0" dirty="0">
                        <a:solidFill>
                          <a:schemeClr val="accent4">
                            <a:lumMod val="50000"/>
                          </a:schemeClr>
                        </a:solidFill>
                      </a:rPr>
                      <a:t>
</a:t>
                    </a:r>
                    <a:fld id="{025F35B1-045D-4D42-BF45-EC38D771B2E1}" type="PERCENTAGE">
                      <a:rPr lang="en-US" baseline="0">
                        <a:solidFill>
                          <a:schemeClr val="accent4">
                            <a:lumMod val="50000"/>
                          </a:schemeClr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[PERCENTO]</a:t>
                    </a:fld>
                    <a:endParaRPr lang="en-US" baseline="0" dirty="0">
                      <a:solidFill>
                        <a:schemeClr val="accent4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8D23-4B18-A32A-C1302CF2F353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B-8D23-4B18-A32A-C1302CF2F3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Sumár!$A$70:$A$76</c:f>
              <c:strCache>
                <c:ptCount val="6"/>
                <c:pt idx="0">
                  <c:v>príroda</c:v>
                </c:pt>
                <c:pt idx="1">
                  <c:v>NP</c:v>
                </c:pt>
                <c:pt idx="2">
                  <c:v>vzduch</c:v>
                </c:pt>
                <c:pt idx="3">
                  <c:v>povodne</c:v>
                </c:pt>
                <c:pt idx="4">
                  <c:v>odpady</c:v>
                </c:pt>
                <c:pt idx="5">
                  <c:v>voda</c:v>
                </c:pt>
              </c:strCache>
            </c:strRef>
          </c:cat>
          <c:val>
            <c:numRef>
              <c:f>Sumár!$B$70:$B$76</c:f>
              <c:numCache>
                <c:formatCode>#,##0</c:formatCode>
                <c:ptCount val="6"/>
                <c:pt idx="0">
                  <c:v>36080834.399999999</c:v>
                </c:pt>
                <c:pt idx="1">
                  <c:v>57463323.920000002</c:v>
                </c:pt>
                <c:pt idx="2">
                  <c:v>154000350.70000002</c:v>
                </c:pt>
                <c:pt idx="3">
                  <c:v>159063349.23000002</c:v>
                </c:pt>
                <c:pt idx="4">
                  <c:v>311730941.19000024</c:v>
                </c:pt>
                <c:pt idx="5">
                  <c:v>454185816.94000006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8D23-4B18-A32A-C1302CF2F353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  <c14:dropZonesVisible val="1"/>
      </c14:pivotOptions>
    </c:ext>
  </c:extLst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k-SK" cap="none" baseline="0" dirty="0"/>
              <a:t>Typ kontroly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shade val="58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8E1B-4DB1-831B-E88BE90E3B2D}"/>
              </c:ext>
            </c:extLst>
          </c:dPt>
          <c:dPt>
            <c:idx val="1"/>
            <c:bubble3D val="0"/>
            <c:spPr>
              <a:solidFill>
                <a:schemeClr val="accent6">
                  <a:shade val="86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8E1B-4DB1-831B-E88BE90E3B2D}"/>
              </c:ext>
            </c:extLst>
          </c:dPt>
          <c:dPt>
            <c:idx val="2"/>
            <c:bubble3D val="0"/>
            <c:spPr>
              <a:solidFill>
                <a:schemeClr val="accent6">
                  <a:tint val="86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8E1B-4DB1-831B-E88BE90E3B2D}"/>
              </c:ext>
            </c:extLst>
          </c:dPt>
          <c:dPt>
            <c:idx val="3"/>
            <c:bubble3D val="0"/>
            <c:spPr>
              <a:solidFill>
                <a:schemeClr val="accent6">
                  <a:tint val="58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8E1B-4DB1-831B-E88BE90E3B2D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8E1B-4DB1-831B-E88BE90E3B2D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8E1B-4DB1-831B-E88BE90E3B2D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8E1B-4DB1-831B-E88BE90E3B2D}"/>
                </c:ext>
              </c:extLst>
            </c:dLbl>
            <c:dLbl>
              <c:idx val="3"/>
              <c:layout>
                <c:manualLayout>
                  <c:x val="6.334125098970704E-2"/>
                  <c:y val="-0.318687697496146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E1B-4DB1-831B-E88BE90E3B2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spc="0" baseline="0">
                    <a:solidFill>
                      <a:schemeClr val="accent6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Hárok1!$A$4:$A$7</c:f>
              <c:strCache>
                <c:ptCount val="4"/>
                <c:pt idx="0">
                  <c:v>1.ex-ante</c:v>
                </c:pt>
                <c:pt idx="1">
                  <c:v>2.ex-ante</c:v>
                </c:pt>
                <c:pt idx="2">
                  <c:v>následná ex-post</c:v>
                </c:pt>
                <c:pt idx="3">
                  <c:v>štandardná ex-post</c:v>
                </c:pt>
              </c:strCache>
            </c:strRef>
          </c:cat>
          <c:val>
            <c:numRef>
              <c:f>Hárok1!$B$4:$B$7</c:f>
              <c:numCache>
                <c:formatCode>General</c:formatCode>
                <c:ptCount val="4"/>
                <c:pt idx="0">
                  <c:v>98</c:v>
                </c:pt>
                <c:pt idx="1">
                  <c:v>193</c:v>
                </c:pt>
                <c:pt idx="2">
                  <c:v>185</c:v>
                </c:pt>
                <c:pt idx="3">
                  <c:v>543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E1B-4DB1-831B-E88BE90E3B2D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none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k-SK" cap="none" baseline="0"/>
              <a:t>Typ VO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none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5">
                  <a:shade val="58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E833-4E91-9F6A-83782FCAFAF2}"/>
              </c:ext>
            </c:extLst>
          </c:dPt>
          <c:dPt>
            <c:idx val="1"/>
            <c:bubble3D val="0"/>
            <c:spPr>
              <a:solidFill>
                <a:schemeClr val="accent5">
                  <a:shade val="86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E833-4E91-9F6A-83782FCAFAF2}"/>
              </c:ext>
            </c:extLst>
          </c:dPt>
          <c:dPt>
            <c:idx val="2"/>
            <c:bubble3D val="0"/>
            <c:spPr>
              <a:solidFill>
                <a:schemeClr val="accent5">
                  <a:tint val="86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E833-4E91-9F6A-83782FCAFAF2}"/>
              </c:ext>
            </c:extLst>
          </c:dPt>
          <c:dPt>
            <c:idx val="3"/>
            <c:bubble3D val="0"/>
            <c:spPr>
              <a:solidFill>
                <a:schemeClr val="accent5">
                  <a:tint val="58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E833-4E91-9F6A-83782FCAFAF2}"/>
              </c:ext>
            </c:extLst>
          </c:dPt>
          <c:dLbls>
            <c:dLbl>
              <c:idx val="0"/>
              <c:layout>
                <c:manualLayout>
                  <c:x val="1.2534271857500133E-2"/>
                  <c:y val="-1.851851851851851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833-4E91-9F6A-83782FCAFAF2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E833-4E91-9F6A-83782FCAFAF2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E833-4E91-9F6A-83782FCAFAF2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E833-4E91-9F6A-83782FCAFA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spc="0" baseline="0">
                    <a:solidFill>
                      <a:schemeClr val="accent5"/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Hárok1!$G$4:$G$7</c:f>
              <c:strCache>
                <c:ptCount val="4"/>
                <c:pt idx="0">
                  <c:v>EKS</c:v>
                </c:pt>
                <c:pt idx="1">
                  <c:v>Nadlimit</c:v>
                </c:pt>
                <c:pt idx="2">
                  <c:v>Podlimit</c:v>
                </c:pt>
                <c:pt idx="3">
                  <c:v>ZsNH</c:v>
                </c:pt>
              </c:strCache>
            </c:strRef>
          </c:cat>
          <c:val>
            <c:numRef>
              <c:f>Hárok1!$H$4:$H$7</c:f>
              <c:numCache>
                <c:formatCode>General</c:formatCode>
                <c:ptCount val="4"/>
                <c:pt idx="0">
                  <c:v>338</c:v>
                </c:pt>
                <c:pt idx="1">
                  <c:v>285</c:v>
                </c:pt>
                <c:pt idx="2">
                  <c:v>185</c:v>
                </c:pt>
                <c:pt idx="3">
                  <c:v>211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833-4E91-9F6A-83782FCAFAF2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[Nová položka Hárok programu Microsoft Excel (2).xlsx]Hárok2!Kontingenčná tabuľka18</c:name>
    <c:fmtId val="10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none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cap="none" baseline="0" dirty="0"/>
              <a:t>Počet ŽoP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none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pivotFmts>
      <c:pivotFmt>
        <c:idx val="0"/>
        <c:spPr>
          <a:solidFill>
            <a:schemeClr val="accent6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marker>
          <c:symbol val="circle"/>
          <c:size val="6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0"/>
          <c:showCatName val="1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6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marker>
          <c:symbol val="circle"/>
          <c:size val="6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0"/>
          <c:showCatName val="1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6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0"/>
          <c:showCatName val="1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6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0"/>
          <c:showCatName val="1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6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0"/>
          <c:showCatName val="1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6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0"/>
          <c:showCatName val="1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6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0"/>
          <c:showCatName val="1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6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0"/>
          <c:showCatName val="1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6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0"/>
          <c:showCatName val="1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6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0"/>
          <c:showCatName val="1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chemeClr val="accent6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0"/>
          <c:showCatName val="1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6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0"/>
          <c:showCatName val="1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6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0"/>
          <c:showCatName val="1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6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0"/>
          <c:showCatName val="1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xForSave val="1"/>
            </c:ext>
          </c:extLst>
        </c:dLbl>
      </c:pivotFmt>
      <c:pivotFmt>
        <c:idx val="14"/>
        <c:spPr>
          <a:solidFill>
            <a:schemeClr val="accent6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0"/>
          <c:showCatName val="1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xForSave val="1"/>
            </c:ext>
          </c:extLst>
        </c:dLbl>
      </c:pivotFmt>
      <c:pivotFmt>
        <c:idx val="15"/>
        <c:spPr>
          <a:solidFill>
            <a:schemeClr val="accent6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0"/>
          <c:showCatName val="1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xForSave val="1"/>
            </c:ext>
          </c:extLst>
        </c:dLbl>
      </c:pivotFmt>
      <c:pivotFmt>
        <c:idx val="16"/>
        <c:spPr>
          <a:solidFill>
            <a:schemeClr val="accent6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0"/>
          <c:showCatName val="1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xForSave val="1"/>
            </c:ext>
          </c:extLst>
        </c:dLbl>
      </c:pivotFmt>
      <c:pivotFmt>
        <c:idx val="17"/>
        <c:spPr>
          <a:solidFill>
            <a:schemeClr val="accent6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0"/>
          <c:showCatName val="1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xForSave val="1"/>
            </c:ext>
          </c:extLst>
        </c:dLbl>
      </c:pivotFmt>
      <c:pivotFmt>
        <c:idx val="18"/>
        <c:spPr>
          <a:solidFill>
            <a:schemeClr val="accent6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2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0"/>
          <c:showCatName val="1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9"/>
        <c:spPr>
          <a:solidFill>
            <a:schemeClr val="accent6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2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0"/>
          <c:showCatName val="1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xForSave val="1"/>
            </c:ext>
          </c:extLst>
        </c:dLbl>
      </c:pivotFmt>
      <c:pivotFmt>
        <c:idx val="20"/>
        <c:spPr>
          <a:solidFill>
            <a:schemeClr val="accent6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2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0"/>
          <c:showCatName val="1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xForSave val="1"/>
            </c:ext>
          </c:extLst>
        </c:dLbl>
      </c:pivotFmt>
      <c:pivotFmt>
        <c:idx val="21"/>
        <c:spPr>
          <a:solidFill>
            <a:schemeClr val="accent6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2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0"/>
          <c:showCatName val="1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xForSave val="1"/>
            </c:ext>
          </c:extLst>
        </c:dLbl>
      </c:pivotFmt>
      <c:pivotFmt>
        <c:idx val="22"/>
        <c:spPr>
          <a:solidFill>
            <a:schemeClr val="accent6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2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0"/>
          <c:showCatName val="1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xForSave val="1"/>
            </c:ext>
          </c:extLst>
        </c:dLbl>
      </c:pivotFmt>
      <c:pivotFmt>
        <c:idx val="23"/>
        <c:spPr>
          <a:solidFill>
            <a:schemeClr val="accent6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2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0"/>
          <c:showCatName val="1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xForSave val="1"/>
            </c:ext>
          </c:extLst>
        </c:dLbl>
      </c:pivotFmt>
      <c:pivotFmt>
        <c:idx val="24"/>
        <c:spPr>
          <a:solidFill>
            <a:schemeClr val="accent6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0"/>
          <c:showCatName val="1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5"/>
        <c:spPr>
          <a:solidFill>
            <a:schemeClr val="accent6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0"/>
          <c:showCatName val="1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6"/>
        <c:spPr>
          <a:solidFill>
            <a:schemeClr val="accent6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0"/>
          <c:showCatName val="1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7"/>
        <c:spPr>
          <a:solidFill>
            <a:schemeClr val="accent6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0"/>
          <c:showCatName val="1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8"/>
        <c:spPr>
          <a:solidFill>
            <a:schemeClr val="accent6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0"/>
          <c:showCatName val="1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9"/>
        <c:spPr>
          <a:solidFill>
            <a:schemeClr val="accent6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0"/>
          <c:showCatName val="1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0"/>
        <c:spPr>
          <a:solidFill>
            <a:schemeClr val="accent6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2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0"/>
          <c:showCatName val="1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1"/>
        <c:spPr>
          <a:solidFill>
            <a:schemeClr val="accent6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2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0"/>
          <c:showCatName val="1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2"/>
        <c:spPr>
          <a:solidFill>
            <a:schemeClr val="accent6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0"/>
          <c:showCatName val="1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3"/>
        <c:spPr>
          <a:solidFill>
            <a:schemeClr val="accent6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2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0"/>
          <c:showCatName val="1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4"/>
        <c:spPr>
          <a:solidFill>
            <a:schemeClr val="accent6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2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0"/>
          <c:showCatName val="1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5"/>
        <c:spPr>
          <a:solidFill>
            <a:schemeClr val="accent6"/>
          </a:solidFill>
          <a:ln>
            <a:noFill/>
          </a:ln>
          <a:effectLst>
            <a:outerShdw blurRad="88900" sx="102000" sy="102000" algn="ctr" rotWithShape="0">
              <a:prstClr val="black">
                <a:alpha val="10000"/>
              </a:prstClr>
            </a:outerShdw>
          </a:effectLst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2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  <c:dLblPos val="outEnd"/>
          <c:showLegendKey val="0"/>
          <c:showVal val="0"/>
          <c:showCatName val="1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Hárok2!$B$3</c:f>
              <c:strCache>
                <c:ptCount val="1"/>
                <c:pt idx="0">
                  <c:v>Počet z Kód ITMS ŽoP</c:v>
                </c:pt>
              </c:strCache>
            </c:strRef>
          </c:tx>
          <c:dPt>
            <c:idx val="0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B91F-48B5-B78F-5861AC9C309B}"/>
              </c:ext>
            </c:extLst>
          </c:dPt>
          <c:dPt>
            <c:idx val="1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B91F-48B5-B78F-5861AC9C309B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B91F-48B5-B78F-5861AC9C309B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B91F-48B5-B78F-5861AC9C309B}"/>
              </c:ext>
            </c:extLst>
          </c:dPt>
          <c:dPt>
            <c:idx val="4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B91F-48B5-B78F-5861AC9C309B}"/>
              </c:ext>
            </c:extLst>
          </c:dPt>
          <c:dLbls>
            <c:dLbl>
              <c:idx val="0"/>
              <c:layout>
                <c:manualLayout>
                  <c:x val="-3.9074076499143254E-2"/>
                  <c:y val="-0.1666668489355497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907374407812097"/>
                      <c:h val="0.1361574074074073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B91F-48B5-B78F-5861AC9C309B}"/>
                </c:ext>
              </c:extLst>
            </c:dLbl>
            <c:dLbl>
              <c:idx val="1"/>
              <c:layout>
                <c:manualLayout>
                  <c:x val="2.2642782384103423E-2"/>
                  <c:y val="1.637877985840005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75248031412779"/>
                      <c:h val="0.1834029600466608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B91F-48B5-B78F-5861AC9C309B}"/>
                </c:ext>
              </c:extLst>
            </c:dLbl>
            <c:dLbl>
              <c:idx val="2"/>
              <c:layout>
                <c:manualLayout>
                  <c:x val="-2.3822499262126064E-2"/>
                  <c:y val="5.555555555555555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91F-48B5-B78F-5861AC9C309B}"/>
                </c:ext>
              </c:extLst>
            </c:dLbl>
            <c:dLbl>
              <c:idx val="3"/>
              <c:layout>
                <c:manualLayout>
                  <c:x val="4.3947944006999126E-2"/>
                  <c:y val="-0.1203703703703703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91F-48B5-B78F-5861AC9C309B}"/>
                </c:ext>
              </c:extLst>
            </c:dLbl>
            <c:dLbl>
              <c:idx val="4"/>
              <c:layout>
                <c:manualLayout>
                  <c:x val="5.8333333333333334E-2"/>
                  <c:y val="-2.777777777777777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91F-48B5-B78F-5861AC9C30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spc="0" baseline="0">
                    <a:solidFill>
                      <a:schemeClr val="accent5"/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Hárok2!$A$4:$A$9</c:f>
              <c:strCache>
                <c:ptCount val="5"/>
                <c:pt idx="0">
                  <c:v>Predfinancovanie</c:v>
                </c:pt>
                <c:pt idx="1">
                  <c:v>Zúčtovanie predfinancovania</c:v>
                </c:pt>
                <c:pt idx="2">
                  <c:v>Zálohová platba</c:v>
                </c:pt>
                <c:pt idx="3">
                  <c:v>Zúčtovanie zálohovej platby</c:v>
                </c:pt>
                <c:pt idx="4">
                  <c:v>Priebežná platba</c:v>
                </c:pt>
              </c:strCache>
            </c:strRef>
          </c:cat>
          <c:val>
            <c:numRef>
              <c:f>Hárok2!$B$4:$B$9</c:f>
              <c:numCache>
                <c:formatCode>General</c:formatCode>
                <c:ptCount val="5"/>
                <c:pt idx="0">
                  <c:v>498</c:v>
                </c:pt>
                <c:pt idx="1">
                  <c:v>488</c:v>
                </c:pt>
                <c:pt idx="2">
                  <c:v>15</c:v>
                </c:pt>
                <c:pt idx="3">
                  <c:v>11</c:v>
                </c:pt>
                <c:pt idx="4">
                  <c:v>204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91F-48B5-B78F-5861AC9C309B}"/>
            </c:ext>
          </c:extLst>
        </c:ser>
        <c:ser>
          <c:idx val="1"/>
          <c:order val="1"/>
          <c:tx>
            <c:strRef>
              <c:f>Hárok2!$C$3</c:f>
              <c:strCache>
                <c:ptCount val="1"/>
                <c:pt idx="0">
                  <c:v>Súčet z Celková suma schválená prijímateľovi v ŽoP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C-B91F-48B5-B78F-5861AC9C309B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B91F-48B5-B78F-5861AC9C309B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0-B91F-48B5-B78F-5861AC9C309B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2-B91F-48B5-B78F-5861AC9C309B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4-B91F-48B5-B78F-5861AC9C309B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B91F-48B5-B78F-5861AC9C309B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B91F-48B5-B78F-5861AC9C309B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B91F-48B5-B78F-5861AC9C309B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B91F-48B5-B78F-5861AC9C309B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B91F-48B5-B78F-5861AC9C30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spc="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Hárok2!$A$4:$A$9</c:f>
              <c:strCache>
                <c:ptCount val="5"/>
                <c:pt idx="0">
                  <c:v>Predfinancovanie</c:v>
                </c:pt>
                <c:pt idx="1">
                  <c:v>Zúčtovanie predfinancovania</c:v>
                </c:pt>
                <c:pt idx="2">
                  <c:v>Zálohová platba</c:v>
                </c:pt>
                <c:pt idx="3">
                  <c:v>Zúčtovanie zálohovej platby</c:v>
                </c:pt>
                <c:pt idx="4">
                  <c:v>Priebežná platba</c:v>
                </c:pt>
              </c:strCache>
            </c:strRef>
          </c:cat>
          <c:val>
            <c:numRef>
              <c:f>Hárok2!$C$4:$C$9</c:f>
              <c:numCache>
                <c:formatCode>_(* #,##0.00_);_(* \(#,##0.00\);_(* "-"??_);_(@_)</c:formatCode>
                <c:ptCount val="5"/>
                <c:pt idx="0">
                  <c:v>153678314.2599999</c:v>
                </c:pt>
                <c:pt idx="1">
                  <c:v>160919291.3300001</c:v>
                </c:pt>
                <c:pt idx="2">
                  <c:v>11960680.670000002</c:v>
                </c:pt>
                <c:pt idx="3">
                  <c:v>4911974.2700000005</c:v>
                </c:pt>
                <c:pt idx="4">
                  <c:v>27648311.030000001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B91F-48B5-B78F-5861AC9C309B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  <c14:dropZonesVisible val="1"/>
      </c14:pivotOptions>
    </c:ext>
  </c:extLst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none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k-SK" cap="none" baseline="0" dirty="0"/>
              <a:t>Celkové oprávnené výdavky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none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Hárok2!$B$20</c:f>
              <c:strCache>
                <c:ptCount val="1"/>
                <c:pt idx="0">
                  <c:v>COV</c:v>
                </c:pt>
              </c:strCache>
            </c:strRef>
          </c:tx>
          <c:dPt>
            <c:idx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31C4-4290-B4C8-527956392A64}"/>
              </c:ext>
            </c:extLst>
          </c:dPt>
          <c:dPt>
            <c:idx val="1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31C4-4290-B4C8-527956392A64}"/>
              </c:ext>
            </c:extLst>
          </c:dPt>
          <c:dPt>
            <c:idx val="2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31C4-4290-B4C8-527956392A64}"/>
              </c:ext>
            </c:extLst>
          </c:dPt>
          <c:dLbls>
            <c:dLbl>
              <c:idx val="0"/>
              <c:layout>
                <c:manualLayout>
                  <c:x val="-1.2765958516163387E-2"/>
                  <c:y val="4.20168067226890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821278842459279"/>
                      <c:h val="0.1509955526392534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1C4-4290-B4C8-527956392A64}"/>
                </c:ext>
              </c:extLst>
            </c:dLbl>
            <c:dLbl>
              <c:idx val="1"/>
              <c:layout>
                <c:manualLayout>
                  <c:x val="3.1914896290408468E-3"/>
                  <c:y val="-2.100856878184359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328181381151064"/>
                      <c:h val="0.1834029600466608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1C4-4290-B4C8-527956392A64}"/>
                </c:ext>
              </c:extLst>
            </c:dLbl>
            <c:dLbl>
              <c:idx val="2"/>
              <c:layout>
                <c:manualLayout>
                  <c:x val="1.2564919797910663E-7"/>
                  <c:y val="8.403361344537814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45220216553879755"/>
                      <c:h val="0.1324770341207349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1C4-4290-B4C8-527956392A64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Hárok2!$A$21:$A$23</c:f>
              <c:strCache>
                <c:ptCount val="3"/>
                <c:pt idx="0">
                  <c:v>Priebežná platba</c:v>
                </c:pt>
                <c:pt idx="1">
                  <c:v>Zúčtovanie predfinancovania</c:v>
                </c:pt>
                <c:pt idx="2">
                  <c:v>Zúčtovanie zálohovej platby</c:v>
                </c:pt>
              </c:strCache>
            </c:strRef>
          </c:cat>
          <c:val>
            <c:numRef>
              <c:f>Hárok2!$B$21:$B$23</c:f>
              <c:numCache>
                <c:formatCode>_(* #,##0.00_);_(* \(#,##0.00\);_(* "-"??_);_(@_)</c:formatCode>
                <c:ptCount val="3"/>
                <c:pt idx="0">
                  <c:v>27648311.030000001</c:v>
                </c:pt>
                <c:pt idx="1">
                  <c:v>160919291.3300001</c:v>
                </c:pt>
                <c:pt idx="2">
                  <c:v>4911974.2700000005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1C4-4290-B4C8-527956392A64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plotArea>
      <c:layout/>
      <c:lineChart>
        <c:grouping val="standard"/>
        <c:varyColors val="0"/>
        <c:ser>
          <c:idx val="1"/>
          <c:order val="1"/>
          <c:tx>
            <c:strRef>
              <c:f>Hárok1!$I$1</c:f>
              <c:strCache>
                <c:ptCount val="1"/>
                <c:pt idx="0">
                  <c:v>Vývoj počtu FKnM</c:v>
                </c:pt>
              </c:strCache>
            </c:strRef>
          </c:tx>
          <c:spPr>
            <a:ln w="38100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Hárok1!$G$2:$G$810</c:f>
              <c:numCache>
                <c:formatCode>mmm/yyyy</c:formatCode>
                <c:ptCount val="809"/>
                <c:pt idx="0">
                  <c:v>42626</c:v>
                </c:pt>
                <c:pt idx="1">
                  <c:v>42627</c:v>
                </c:pt>
                <c:pt idx="2">
                  <c:v>42628</c:v>
                </c:pt>
                <c:pt idx="3">
                  <c:v>42629</c:v>
                </c:pt>
                <c:pt idx="4">
                  <c:v>42630</c:v>
                </c:pt>
                <c:pt idx="5">
                  <c:v>42631</c:v>
                </c:pt>
                <c:pt idx="6">
                  <c:v>42632</c:v>
                </c:pt>
                <c:pt idx="7">
                  <c:v>42633</c:v>
                </c:pt>
                <c:pt idx="8">
                  <c:v>42634</c:v>
                </c:pt>
                <c:pt idx="9">
                  <c:v>42635</c:v>
                </c:pt>
                <c:pt idx="10">
                  <c:v>42636</c:v>
                </c:pt>
                <c:pt idx="11">
                  <c:v>42637</c:v>
                </c:pt>
                <c:pt idx="12">
                  <c:v>42638</c:v>
                </c:pt>
                <c:pt idx="13">
                  <c:v>42639</c:v>
                </c:pt>
                <c:pt idx="14">
                  <c:v>42640</c:v>
                </c:pt>
                <c:pt idx="15">
                  <c:v>42641</c:v>
                </c:pt>
                <c:pt idx="16">
                  <c:v>42642</c:v>
                </c:pt>
                <c:pt idx="17">
                  <c:v>42643</c:v>
                </c:pt>
                <c:pt idx="18">
                  <c:v>42644</c:v>
                </c:pt>
                <c:pt idx="19">
                  <c:v>42645</c:v>
                </c:pt>
                <c:pt idx="20">
                  <c:v>42646</c:v>
                </c:pt>
                <c:pt idx="21">
                  <c:v>42647</c:v>
                </c:pt>
                <c:pt idx="22">
                  <c:v>42648</c:v>
                </c:pt>
                <c:pt idx="23">
                  <c:v>42649</c:v>
                </c:pt>
                <c:pt idx="24">
                  <c:v>42650</c:v>
                </c:pt>
                <c:pt idx="25">
                  <c:v>42651</c:v>
                </c:pt>
                <c:pt idx="26">
                  <c:v>42652</c:v>
                </c:pt>
                <c:pt idx="27">
                  <c:v>42653</c:v>
                </c:pt>
                <c:pt idx="28">
                  <c:v>42654</c:v>
                </c:pt>
                <c:pt idx="29">
                  <c:v>42655</c:v>
                </c:pt>
                <c:pt idx="30">
                  <c:v>42656</c:v>
                </c:pt>
                <c:pt idx="31">
                  <c:v>42657</c:v>
                </c:pt>
                <c:pt idx="32">
                  <c:v>42658</c:v>
                </c:pt>
                <c:pt idx="33">
                  <c:v>42659</c:v>
                </c:pt>
                <c:pt idx="34">
                  <c:v>42660</c:v>
                </c:pt>
                <c:pt idx="35">
                  <c:v>42661</c:v>
                </c:pt>
                <c:pt idx="36">
                  <c:v>42662</c:v>
                </c:pt>
                <c:pt idx="37">
                  <c:v>42663</c:v>
                </c:pt>
                <c:pt idx="38">
                  <c:v>42664</c:v>
                </c:pt>
                <c:pt idx="39">
                  <c:v>42665</c:v>
                </c:pt>
                <c:pt idx="40">
                  <c:v>42666</c:v>
                </c:pt>
                <c:pt idx="41">
                  <c:v>42667</c:v>
                </c:pt>
                <c:pt idx="42">
                  <c:v>42668</c:v>
                </c:pt>
                <c:pt idx="43">
                  <c:v>42669</c:v>
                </c:pt>
                <c:pt idx="44">
                  <c:v>42670</c:v>
                </c:pt>
                <c:pt idx="45">
                  <c:v>42671</c:v>
                </c:pt>
                <c:pt idx="46">
                  <c:v>42672</c:v>
                </c:pt>
                <c:pt idx="47">
                  <c:v>42673</c:v>
                </c:pt>
                <c:pt idx="48">
                  <c:v>42674</c:v>
                </c:pt>
                <c:pt idx="49">
                  <c:v>42675</c:v>
                </c:pt>
                <c:pt idx="50">
                  <c:v>42676</c:v>
                </c:pt>
                <c:pt idx="51">
                  <c:v>42677</c:v>
                </c:pt>
                <c:pt idx="52">
                  <c:v>42678</c:v>
                </c:pt>
                <c:pt idx="53">
                  <c:v>42679</c:v>
                </c:pt>
                <c:pt idx="54">
                  <c:v>42680</c:v>
                </c:pt>
                <c:pt idx="55">
                  <c:v>42681</c:v>
                </c:pt>
                <c:pt idx="56">
                  <c:v>42682</c:v>
                </c:pt>
                <c:pt idx="57">
                  <c:v>42683</c:v>
                </c:pt>
                <c:pt idx="58">
                  <c:v>42684</c:v>
                </c:pt>
                <c:pt idx="59">
                  <c:v>42685</c:v>
                </c:pt>
                <c:pt idx="60">
                  <c:v>42686</c:v>
                </c:pt>
                <c:pt idx="61">
                  <c:v>42687</c:v>
                </c:pt>
                <c:pt idx="62">
                  <c:v>42688</c:v>
                </c:pt>
                <c:pt idx="63">
                  <c:v>42689</c:v>
                </c:pt>
                <c:pt idx="64">
                  <c:v>42690</c:v>
                </c:pt>
                <c:pt idx="65">
                  <c:v>42691</c:v>
                </c:pt>
                <c:pt idx="66">
                  <c:v>42692</c:v>
                </c:pt>
                <c:pt idx="67">
                  <c:v>42693</c:v>
                </c:pt>
                <c:pt idx="68">
                  <c:v>42694</c:v>
                </c:pt>
                <c:pt idx="69">
                  <c:v>42695</c:v>
                </c:pt>
                <c:pt idx="70">
                  <c:v>42696</c:v>
                </c:pt>
                <c:pt idx="71">
                  <c:v>42697</c:v>
                </c:pt>
                <c:pt idx="72">
                  <c:v>42698</c:v>
                </c:pt>
                <c:pt idx="73">
                  <c:v>42699</c:v>
                </c:pt>
                <c:pt idx="74">
                  <c:v>42700</c:v>
                </c:pt>
                <c:pt idx="75">
                  <c:v>42701</c:v>
                </c:pt>
                <c:pt idx="76">
                  <c:v>42702</c:v>
                </c:pt>
                <c:pt idx="77">
                  <c:v>42703</c:v>
                </c:pt>
                <c:pt idx="78">
                  <c:v>42704</c:v>
                </c:pt>
                <c:pt idx="79">
                  <c:v>42705</c:v>
                </c:pt>
                <c:pt idx="80">
                  <c:v>42706</c:v>
                </c:pt>
                <c:pt idx="81">
                  <c:v>42707</c:v>
                </c:pt>
                <c:pt idx="82">
                  <c:v>42708</c:v>
                </c:pt>
                <c:pt idx="83">
                  <c:v>42709</c:v>
                </c:pt>
                <c:pt idx="84">
                  <c:v>42710</c:v>
                </c:pt>
                <c:pt idx="85">
                  <c:v>42711</c:v>
                </c:pt>
                <c:pt idx="86">
                  <c:v>42712</c:v>
                </c:pt>
                <c:pt idx="87">
                  <c:v>42713</c:v>
                </c:pt>
                <c:pt idx="88">
                  <c:v>42714</c:v>
                </c:pt>
                <c:pt idx="89">
                  <c:v>42715</c:v>
                </c:pt>
                <c:pt idx="90">
                  <c:v>42716</c:v>
                </c:pt>
                <c:pt idx="91">
                  <c:v>42717</c:v>
                </c:pt>
                <c:pt idx="92">
                  <c:v>42718</c:v>
                </c:pt>
                <c:pt idx="93">
                  <c:v>42719</c:v>
                </c:pt>
                <c:pt idx="94">
                  <c:v>42720</c:v>
                </c:pt>
                <c:pt idx="95">
                  <c:v>42721</c:v>
                </c:pt>
                <c:pt idx="96">
                  <c:v>42722</c:v>
                </c:pt>
                <c:pt idx="97">
                  <c:v>42723</c:v>
                </c:pt>
                <c:pt idx="98">
                  <c:v>42724</c:v>
                </c:pt>
                <c:pt idx="99">
                  <c:v>42725</c:v>
                </c:pt>
                <c:pt idx="100">
                  <c:v>42726</c:v>
                </c:pt>
                <c:pt idx="101">
                  <c:v>42727</c:v>
                </c:pt>
                <c:pt idx="102">
                  <c:v>42728</c:v>
                </c:pt>
                <c:pt idx="103">
                  <c:v>42729</c:v>
                </c:pt>
                <c:pt idx="104">
                  <c:v>42730</c:v>
                </c:pt>
                <c:pt idx="105">
                  <c:v>42731</c:v>
                </c:pt>
                <c:pt idx="106">
                  <c:v>42732</c:v>
                </c:pt>
                <c:pt idx="107">
                  <c:v>42733</c:v>
                </c:pt>
                <c:pt idx="108">
                  <c:v>42734</c:v>
                </c:pt>
                <c:pt idx="109">
                  <c:v>42735</c:v>
                </c:pt>
                <c:pt idx="110">
                  <c:v>42736</c:v>
                </c:pt>
                <c:pt idx="111">
                  <c:v>42737</c:v>
                </c:pt>
                <c:pt idx="112">
                  <c:v>42738</c:v>
                </c:pt>
                <c:pt idx="113">
                  <c:v>42739</c:v>
                </c:pt>
                <c:pt idx="114">
                  <c:v>42740</c:v>
                </c:pt>
                <c:pt idx="115">
                  <c:v>42741</c:v>
                </c:pt>
                <c:pt idx="116">
                  <c:v>42742</c:v>
                </c:pt>
                <c:pt idx="117">
                  <c:v>42743</c:v>
                </c:pt>
                <c:pt idx="118">
                  <c:v>42744</c:v>
                </c:pt>
                <c:pt idx="119">
                  <c:v>42745</c:v>
                </c:pt>
                <c:pt idx="120">
                  <c:v>42746</c:v>
                </c:pt>
                <c:pt idx="121">
                  <c:v>42747</c:v>
                </c:pt>
                <c:pt idx="122">
                  <c:v>42748</c:v>
                </c:pt>
                <c:pt idx="123">
                  <c:v>42749</c:v>
                </c:pt>
                <c:pt idx="124">
                  <c:v>42750</c:v>
                </c:pt>
                <c:pt idx="125">
                  <c:v>42751</c:v>
                </c:pt>
                <c:pt idx="126">
                  <c:v>42752</c:v>
                </c:pt>
                <c:pt idx="127">
                  <c:v>42753</c:v>
                </c:pt>
                <c:pt idx="128">
                  <c:v>42754</c:v>
                </c:pt>
                <c:pt idx="129">
                  <c:v>42755</c:v>
                </c:pt>
                <c:pt idx="130">
                  <c:v>42756</c:v>
                </c:pt>
                <c:pt idx="131">
                  <c:v>42757</c:v>
                </c:pt>
                <c:pt idx="132">
                  <c:v>42758</c:v>
                </c:pt>
                <c:pt idx="133">
                  <c:v>42759</c:v>
                </c:pt>
                <c:pt idx="134">
                  <c:v>42760</c:v>
                </c:pt>
                <c:pt idx="135">
                  <c:v>42761</c:v>
                </c:pt>
                <c:pt idx="136">
                  <c:v>42762</c:v>
                </c:pt>
                <c:pt idx="137">
                  <c:v>42763</c:v>
                </c:pt>
                <c:pt idx="138">
                  <c:v>42764</c:v>
                </c:pt>
                <c:pt idx="139">
                  <c:v>42765</c:v>
                </c:pt>
                <c:pt idx="140">
                  <c:v>42766</c:v>
                </c:pt>
                <c:pt idx="141">
                  <c:v>42767</c:v>
                </c:pt>
                <c:pt idx="142">
                  <c:v>42768</c:v>
                </c:pt>
                <c:pt idx="143">
                  <c:v>42769</c:v>
                </c:pt>
                <c:pt idx="144">
                  <c:v>42770</c:v>
                </c:pt>
                <c:pt idx="145">
                  <c:v>42771</c:v>
                </c:pt>
                <c:pt idx="146">
                  <c:v>42772</c:v>
                </c:pt>
                <c:pt idx="147">
                  <c:v>42773</c:v>
                </c:pt>
                <c:pt idx="148">
                  <c:v>42774</c:v>
                </c:pt>
                <c:pt idx="149">
                  <c:v>42775</c:v>
                </c:pt>
                <c:pt idx="150">
                  <c:v>42776</c:v>
                </c:pt>
                <c:pt idx="151">
                  <c:v>42777</c:v>
                </c:pt>
                <c:pt idx="152">
                  <c:v>42778</c:v>
                </c:pt>
                <c:pt idx="153">
                  <c:v>42779</c:v>
                </c:pt>
                <c:pt idx="154">
                  <c:v>42780</c:v>
                </c:pt>
                <c:pt idx="155">
                  <c:v>42781</c:v>
                </c:pt>
                <c:pt idx="156">
                  <c:v>42782</c:v>
                </c:pt>
                <c:pt idx="157">
                  <c:v>42783</c:v>
                </c:pt>
                <c:pt idx="158">
                  <c:v>42784</c:v>
                </c:pt>
                <c:pt idx="159">
                  <c:v>42785</c:v>
                </c:pt>
                <c:pt idx="160">
                  <c:v>42786</c:v>
                </c:pt>
                <c:pt idx="161">
                  <c:v>42787</c:v>
                </c:pt>
                <c:pt idx="162">
                  <c:v>42788</c:v>
                </c:pt>
                <c:pt idx="163">
                  <c:v>42789</c:v>
                </c:pt>
                <c:pt idx="164">
                  <c:v>42790</c:v>
                </c:pt>
                <c:pt idx="165">
                  <c:v>42791</c:v>
                </c:pt>
                <c:pt idx="166">
                  <c:v>42792</c:v>
                </c:pt>
                <c:pt idx="167">
                  <c:v>42793</c:v>
                </c:pt>
                <c:pt idx="168">
                  <c:v>42794</c:v>
                </c:pt>
                <c:pt idx="169">
                  <c:v>42795</c:v>
                </c:pt>
                <c:pt idx="170">
                  <c:v>42796</c:v>
                </c:pt>
                <c:pt idx="171">
                  <c:v>42797</c:v>
                </c:pt>
                <c:pt idx="172">
                  <c:v>42798</c:v>
                </c:pt>
                <c:pt idx="173">
                  <c:v>42799</c:v>
                </c:pt>
                <c:pt idx="174">
                  <c:v>42800</c:v>
                </c:pt>
                <c:pt idx="175">
                  <c:v>42801</c:v>
                </c:pt>
                <c:pt idx="176">
                  <c:v>42802</c:v>
                </c:pt>
                <c:pt idx="177">
                  <c:v>42803</c:v>
                </c:pt>
                <c:pt idx="178">
                  <c:v>42804</c:v>
                </c:pt>
                <c:pt idx="179">
                  <c:v>42805</c:v>
                </c:pt>
                <c:pt idx="180">
                  <c:v>42806</c:v>
                </c:pt>
                <c:pt idx="181">
                  <c:v>42807</c:v>
                </c:pt>
                <c:pt idx="182">
                  <c:v>42808</c:v>
                </c:pt>
                <c:pt idx="183">
                  <c:v>42809</c:v>
                </c:pt>
                <c:pt idx="184">
                  <c:v>42810</c:v>
                </c:pt>
                <c:pt idx="185">
                  <c:v>42811</c:v>
                </c:pt>
                <c:pt idx="186">
                  <c:v>42812</c:v>
                </c:pt>
                <c:pt idx="187">
                  <c:v>42813</c:v>
                </c:pt>
                <c:pt idx="188">
                  <c:v>42814</c:v>
                </c:pt>
                <c:pt idx="189">
                  <c:v>42815</c:v>
                </c:pt>
                <c:pt idx="190">
                  <c:v>42816</c:v>
                </c:pt>
                <c:pt idx="191">
                  <c:v>42817</c:v>
                </c:pt>
                <c:pt idx="192">
                  <c:v>42818</c:v>
                </c:pt>
                <c:pt idx="193">
                  <c:v>42819</c:v>
                </c:pt>
                <c:pt idx="194">
                  <c:v>42820</c:v>
                </c:pt>
                <c:pt idx="195">
                  <c:v>42821</c:v>
                </c:pt>
                <c:pt idx="196">
                  <c:v>42822</c:v>
                </c:pt>
                <c:pt idx="197">
                  <c:v>42823</c:v>
                </c:pt>
                <c:pt idx="198">
                  <c:v>42824</c:v>
                </c:pt>
                <c:pt idx="199">
                  <c:v>42825</c:v>
                </c:pt>
                <c:pt idx="200">
                  <c:v>42826</c:v>
                </c:pt>
                <c:pt idx="201">
                  <c:v>42827</c:v>
                </c:pt>
                <c:pt idx="202">
                  <c:v>42828</c:v>
                </c:pt>
                <c:pt idx="203">
                  <c:v>42829</c:v>
                </c:pt>
                <c:pt idx="204">
                  <c:v>42830</c:v>
                </c:pt>
                <c:pt idx="205">
                  <c:v>42831</c:v>
                </c:pt>
                <c:pt idx="206">
                  <c:v>42832</c:v>
                </c:pt>
                <c:pt idx="207">
                  <c:v>42833</c:v>
                </c:pt>
                <c:pt idx="208">
                  <c:v>42834</c:v>
                </c:pt>
                <c:pt idx="209">
                  <c:v>42835</c:v>
                </c:pt>
                <c:pt idx="210">
                  <c:v>42836</c:v>
                </c:pt>
                <c:pt idx="211">
                  <c:v>42837</c:v>
                </c:pt>
                <c:pt idx="212">
                  <c:v>42838</c:v>
                </c:pt>
                <c:pt idx="213">
                  <c:v>42839</c:v>
                </c:pt>
                <c:pt idx="214">
                  <c:v>42840</c:v>
                </c:pt>
                <c:pt idx="215">
                  <c:v>42841</c:v>
                </c:pt>
                <c:pt idx="216">
                  <c:v>42842</c:v>
                </c:pt>
                <c:pt idx="217">
                  <c:v>42843</c:v>
                </c:pt>
                <c:pt idx="218">
                  <c:v>42844</c:v>
                </c:pt>
                <c:pt idx="219">
                  <c:v>42845</c:v>
                </c:pt>
                <c:pt idx="220">
                  <c:v>42846</c:v>
                </c:pt>
                <c:pt idx="221">
                  <c:v>42847</c:v>
                </c:pt>
                <c:pt idx="222">
                  <c:v>42848</c:v>
                </c:pt>
                <c:pt idx="223">
                  <c:v>42849</c:v>
                </c:pt>
                <c:pt idx="224">
                  <c:v>42850</c:v>
                </c:pt>
                <c:pt idx="225">
                  <c:v>42851</c:v>
                </c:pt>
                <c:pt idx="226">
                  <c:v>42852</c:v>
                </c:pt>
                <c:pt idx="227">
                  <c:v>42853</c:v>
                </c:pt>
                <c:pt idx="228">
                  <c:v>42854</c:v>
                </c:pt>
                <c:pt idx="229">
                  <c:v>42855</c:v>
                </c:pt>
                <c:pt idx="230">
                  <c:v>42856</c:v>
                </c:pt>
                <c:pt idx="231">
                  <c:v>42857</c:v>
                </c:pt>
                <c:pt idx="232">
                  <c:v>42858</c:v>
                </c:pt>
                <c:pt idx="233">
                  <c:v>42859</c:v>
                </c:pt>
                <c:pt idx="234">
                  <c:v>42860</c:v>
                </c:pt>
                <c:pt idx="235">
                  <c:v>42861</c:v>
                </c:pt>
                <c:pt idx="236">
                  <c:v>42862</c:v>
                </c:pt>
                <c:pt idx="237">
                  <c:v>42863</c:v>
                </c:pt>
                <c:pt idx="238">
                  <c:v>42864</c:v>
                </c:pt>
                <c:pt idx="239">
                  <c:v>42865</c:v>
                </c:pt>
                <c:pt idx="240">
                  <c:v>42866</c:v>
                </c:pt>
                <c:pt idx="241">
                  <c:v>42867</c:v>
                </c:pt>
                <c:pt idx="242">
                  <c:v>42868</c:v>
                </c:pt>
                <c:pt idx="243">
                  <c:v>42869</c:v>
                </c:pt>
                <c:pt idx="244">
                  <c:v>42870</c:v>
                </c:pt>
                <c:pt idx="245">
                  <c:v>42871</c:v>
                </c:pt>
                <c:pt idx="246">
                  <c:v>42872</c:v>
                </c:pt>
                <c:pt idx="247">
                  <c:v>42873</c:v>
                </c:pt>
                <c:pt idx="248">
                  <c:v>42874</c:v>
                </c:pt>
                <c:pt idx="249">
                  <c:v>42875</c:v>
                </c:pt>
                <c:pt idx="250">
                  <c:v>42876</c:v>
                </c:pt>
                <c:pt idx="251">
                  <c:v>42877</c:v>
                </c:pt>
                <c:pt idx="252">
                  <c:v>42878</c:v>
                </c:pt>
                <c:pt idx="253">
                  <c:v>42879</c:v>
                </c:pt>
                <c:pt idx="254">
                  <c:v>42880</c:v>
                </c:pt>
                <c:pt idx="255">
                  <c:v>42881</c:v>
                </c:pt>
                <c:pt idx="256">
                  <c:v>42882</c:v>
                </c:pt>
                <c:pt idx="257">
                  <c:v>42883</c:v>
                </c:pt>
                <c:pt idx="258">
                  <c:v>42884</c:v>
                </c:pt>
                <c:pt idx="259">
                  <c:v>42885</c:v>
                </c:pt>
                <c:pt idx="260">
                  <c:v>42886</c:v>
                </c:pt>
                <c:pt idx="261">
                  <c:v>42887</c:v>
                </c:pt>
                <c:pt idx="262">
                  <c:v>42888</c:v>
                </c:pt>
                <c:pt idx="263">
                  <c:v>42889</c:v>
                </c:pt>
                <c:pt idx="264">
                  <c:v>42890</c:v>
                </c:pt>
                <c:pt idx="265">
                  <c:v>42891</c:v>
                </c:pt>
                <c:pt idx="266">
                  <c:v>42892</c:v>
                </c:pt>
                <c:pt idx="267">
                  <c:v>42893</c:v>
                </c:pt>
                <c:pt idx="268">
                  <c:v>42894</c:v>
                </c:pt>
                <c:pt idx="269">
                  <c:v>42895</c:v>
                </c:pt>
                <c:pt idx="270">
                  <c:v>42896</c:v>
                </c:pt>
                <c:pt idx="271">
                  <c:v>42897</c:v>
                </c:pt>
                <c:pt idx="272">
                  <c:v>42898</c:v>
                </c:pt>
                <c:pt idx="273">
                  <c:v>42899</c:v>
                </c:pt>
                <c:pt idx="274">
                  <c:v>42900</c:v>
                </c:pt>
                <c:pt idx="275">
                  <c:v>42901</c:v>
                </c:pt>
                <c:pt idx="276">
                  <c:v>42902</c:v>
                </c:pt>
                <c:pt idx="277">
                  <c:v>42903</c:v>
                </c:pt>
                <c:pt idx="278">
                  <c:v>42904</c:v>
                </c:pt>
                <c:pt idx="279">
                  <c:v>42905</c:v>
                </c:pt>
                <c:pt idx="280">
                  <c:v>42906</c:v>
                </c:pt>
                <c:pt idx="281">
                  <c:v>42907</c:v>
                </c:pt>
                <c:pt idx="282">
                  <c:v>42908</c:v>
                </c:pt>
                <c:pt idx="283">
                  <c:v>42909</c:v>
                </c:pt>
                <c:pt idx="284">
                  <c:v>42910</c:v>
                </c:pt>
                <c:pt idx="285">
                  <c:v>42911</c:v>
                </c:pt>
                <c:pt idx="286">
                  <c:v>42912</c:v>
                </c:pt>
                <c:pt idx="287">
                  <c:v>42913</c:v>
                </c:pt>
                <c:pt idx="288">
                  <c:v>42914</c:v>
                </c:pt>
                <c:pt idx="289">
                  <c:v>42915</c:v>
                </c:pt>
                <c:pt idx="290">
                  <c:v>42916</c:v>
                </c:pt>
                <c:pt idx="291">
                  <c:v>42917</c:v>
                </c:pt>
                <c:pt idx="292">
                  <c:v>42918</c:v>
                </c:pt>
                <c:pt idx="293">
                  <c:v>42919</c:v>
                </c:pt>
                <c:pt idx="294">
                  <c:v>42920</c:v>
                </c:pt>
                <c:pt idx="295">
                  <c:v>42921</c:v>
                </c:pt>
                <c:pt idx="296">
                  <c:v>42922</c:v>
                </c:pt>
                <c:pt idx="297">
                  <c:v>42923</c:v>
                </c:pt>
                <c:pt idx="298">
                  <c:v>42924</c:v>
                </c:pt>
                <c:pt idx="299">
                  <c:v>42925</c:v>
                </c:pt>
                <c:pt idx="300">
                  <c:v>42926</c:v>
                </c:pt>
                <c:pt idx="301">
                  <c:v>42927</c:v>
                </c:pt>
                <c:pt idx="302">
                  <c:v>42928</c:v>
                </c:pt>
                <c:pt idx="303">
                  <c:v>42929</c:v>
                </c:pt>
                <c:pt idx="304">
                  <c:v>42930</c:v>
                </c:pt>
                <c:pt idx="305">
                  <c:v>42931</c:v>
                </c:pt>
                <c:pt idx="306">
                  <c:v>42932</c:v>
                </c:pt>
                <c:pt idx="307">
                  <c:v>42933</c:v>
                </c:pt>
                <c:pt idx="308">
                  <c:v>42934</c:v>
                </c:pt>
                <c:pt idx="309">
                  <c:v>42935</c:v>
                </c:pt>
                <c:pt idx="310">
                  <c:v>42936</c:v>
                </c:pt>
                <c:pt idx="311">
                  <c:v>42937</c:v>
                </c:pt>
                <c:pt idx="312">
                  <c:v>42938</c:v>
                </c:pt>
                <c:pt idx="313">
                  <c:v>42939</c:v>
                </c:pt>
                <c:pt idx="314">
                  <c:v>42940</c:v>
                </c:pt>
                <c:pt idx="315">
                  <c:v>42941</c:v>
                </c:pt>
                <c:pt idx="316">
                  <c:v>42942</c:v>
                </c:pt>
                <c:pt idx="317">
                  <c:v>42943</c:v>
                </c:pt>
                <c:pt idx="318">
                  <c:v>42944</c:v>
                </c:pt>
                <c:pt idx="319">
                  <c:v>42945</c:v>
                </c:pt>
                <c:pt idx="320">
                  <c:v>42946</c:v>
                </c:pt>
                <c:pt idx="321">
                  <c:v>42947</c:v>
                </c:pt>
                <c:pt idx="322">
                  <c:v>42948</c:v>
                </c:pt>
                <c:pt idx="323">
                  <c:v>42949</c:v>
                </c:pt>
                <c:pt idx="324">
                  <c:v>42950</c:v>
                </c:pt>
                <c:pt idx="325">
                  <c:v>42951</c:v>
                </c:pt>
                <c:pt idx="326">
                  <c:v>42952</c:v>
                </c:pt>
                <c:pt idx="327">
                  <c:v>42953</c:v>
                </c:pt>
                <c:pt idx="328">
                  <c:v>42954</c:v>
                </c:pt>
                <c:pt idx="329">
                  <c:v>42955</c:v>
                </c:pt>
                <c:pt idx="330">
                  <c:v>42956</c:v>
                </c:pt>
                <c:pt idx="331">
                  <c:v>42957</c:v>
                </c:pt>
                <c:pt idx="332">
                  <c:v>42958</c:v>
                </c:pt>
                <c:pt idx="333">
                  <c:v>42959</c:v>
                </c:pt>
                <c:pt idx="334">
                  <c:v>42960</c:v>
                </c:pt>
                <c:pt idx="335">
                  <c:v>42961</c:v>
                </c:pt>
                <c:pt idx="336">
                  <c:v>42962</c:v>
                </c:pt>
                <c:pt idx="337">
                  <c:v>42963</c:v>
                </c:pt>
                <c:pt idx="338">
                  <c:v>42964</c:v>
                </c:pt>
                <c:pt idx="339">
                  <c:v>42965</c:v>
                </c:pt>
                <c:pt idx="340">
                  <c:v>42966</c:v>
                </c:pt>
                <c:pt idx="341">
                  <c:v>42967</c:v>
                </c:pt>
                <c:pt idx="342">
                  <c:v>42968</c:v>
                </c:pt>
                <c:pt idx="343">
                  <c:v>42969</c:v>
                </c:pt>
                <c:pt idx="344">
                  <c:v>42970</c:v>
                </c:pt>
                <c:pt idx="345">
                  <c:v>42971</c:v>
                </c:pt>
                <c:pt idx="346">
                  <c:v>42972</c:v>
                </c:pt>
                <c:pt idx="347">
                  <c:v>42973</c:v>
                </c:pt>
                <c:pt idx="348">
                  <c:v>42974</c:v>
                </c:pt>
                <c:pt idx="349">
                  <c:v>42975</c:v>
                </c:pt>
                <c:pt idx="350">
                  <c:v>42976</c:v>
                </c:pt>
                <c:pt idx="351">
                  <c:v>42977</c:v>
                </c:pt>
                <c:pt idx="352">
                  <c:v>42978</c:v>
                </c:pt>
                <c:pt idx="353">
                  <c:v>42979</c:v>
                </c:pt>
                <c:pt idx="354">
                  <c:v>42980</c:v>
                </c:pt>
                <c:pt idx="355">
                  <c:v>42981</c:v>
                </c:pt>
                <c:pt idx="356">
                  <c:v>42982</c:v>
                </c:pt>
                <c:pt idx="357">
                  <c:v>42983</c:v>
                </c:pt>
                <c:pt idx="358">
                  <c:v>42984</c:v>
                </c:pt>
                <c:pt idx="359">
                  <c:v>42985</c:v>
                </c:pt>
                <c:pt idx="360">
                  <c:v>42986</c:v>
                </c:pt>
                <c:pt idx="361">
                  <c:v>42987</c:v>
                </c:pt>
                <c:pt idx="362">
                  <c:v>42988</c:v>
                </c:pt>
                <c:pt idx="363">
                  <c:v>42989</c:v>
                </c:pt>
                <c:pt idx="364">
                  <c:v>42990</c:v>
                </c:pt>
                <c:pt idx="365">
                  <c:v>42991</c:v>
                </c:pt>
                <c:pt idx="366">
                  <c:v>42992</c:v>
                </c:pt>
                <c:pt idx="367">
                  <c:v>42993</c:v>
                </c:pt>
                <c:pt idx="368">
                  <c:v>42994</c:v>
                </c:pt>
                <c:pt idx="369">
                  <c:v>42995</c:v>
                </c:pt>
                <c:pt idx="370">
                  <c:v>42996</c:v>
                </c:pt>
                <c:pt idx="371">
                  <c:v>42997</c:v>
                </c:pt>
                <c:pt idx="372">
                  <c:v>42998</c:v>
                </c:pt>
                <c:pt idx="373">
                  <c:v>42999</c:v>
                </c:pt>
                <c:pt idx="374">
                  <c:v>43000</c:v>
                </c:pt>
                <c:pt idx="375">
                  <c:v>43001</c:v>
                </c:pt>
                <c:pt idx="376">
                  <c:v>43002</c:v>
                </c:pt>
                <c:pt idx="377">
                  <c:v>43003</c:v>
                </c:pt>
                <c:pt idx="378">
                  <c:v>43004</c:v>
                </c:pt>
                <c:pt idx="379">
                  <c:v>43005</c:v>
                </c:pt>
                <c:pt idx="380">
                  <c:v>43006</c:v>
                </c:pt>
                <c:pt idx="381">
                  <c:v>43007</c:v>
                </c:pt>
                <c:pt idx="382">
                  <c:v>43008</c:v>
                </c:pt>
                <c:pt idx="383">
                  <c:v>43009</c:v>
                </c:pt>
                <c:pt idx="384">
                  <c:v>43010</c:v>
                </c:pt>
                <c:pt idx="385">
                  <c:v>43011</c:v>
                </c:pt>
                <c:pt idx="386">
                  <c:v>43012</c:v>
                </c:pt>
                <c:pt idx="387">
                  <c:v>43013</c:v>
                </c:pt>
                <c:pt idx="388">
                  <c:v>43014</c:v>
                </c:pt>
                <c:pt idx="389">
                  <c:v>43015</c:v>
                </c:pt>
                <c:pt idx="390">
                  <c:v>43016</c:v>
                </c:pt>
                <c:pt idx="391">
                  <c:v>43017</c:v>
                </c:pt>
                <c:pt idx="392">
                  <c:v>43018</c:v>
                </c:pt>
                <c:pt idx="393">
                  <c:v>43019</c:v>
                </c:pt>
                <c:pt idx="394">
                  <c:v>43020</c:v>
                </c:pt>
                <c:pt idx="395">
                  <c:v>43021</c:v>
                </c:pt>
                <c:pt idx="396">
                  <c:v>43022</c:v>
                </c:pt>
                <c:pt idx="397">
                  <c:v>43023</c:v>
                </c:pt>
                <c:pt idx="398">
                  <c:v>43024</c:v>
                </c:pt>
                <c:pt idx="399">
                  <c:v>43025</c:v>
                </c:pt>
                <c:pt idx="400">
                  <c:v>43026</c:v>
                </c:pt>
                <c:pt idx="401">
                  <c:v>43027</c:v>
                </c:pt>
                <c:pt idx="402">
                  <c:v>43028</c:v>
                </c:pt>
                <c:pt idx="403">
                  <c:v>43029</c:v>
                </c:pt>
                <c:pt idx="404">
                  <c:v>43030</c:v>
                </c:pt>
                <c:pt idx="405">
                  <c:v>43031</c:v>
                </c:pt>
                <c:pt idx="406">
                  <c:v>43032</c:v>
                </c:pt>
                <c:pt idx="407">
                  <c:v>43033</c:v>
                </c:pt>
                <c:pt idx="408">
                  <c:v>43034</c:v>
                </c:pt>
                <c:pt idx="409">
                  <c:v>43035</c:v>
                </c:pt>
                <c:pt idx="410">
                  <c:v>43036</c:v>
                </c:pt>
                <c:pt idx="411">
                  <c:v>43037</c:v>
                </c:pt>
                <c:pt idx="412">
                  <c:v>43038</c:v>
                </c:pt>
                <c:pt idx="413">
                  <c:v>43039</c:v>
                </c:pt>
                <c:pt idx="414">
                  <c:v>43040</c:v>
                </c:pt>
                <c:pt idx="415">
                  <c:v>43041</c:v>
                </c:pt>
                <c:pt idx="416">
                  <c:v>43042</c:v>
                </c:pt>
                <c:pt idx="417">
                  <c:v>43043</c:v>
                </c:pt>
                <c:pt idx="418">
                  <c:v>43044</c:v>
                </c:pt>
                <c:pt idx="419">
                  <c:v>43045</c:v>
                </c:pt>
                <c:pt idx="420">
                  <c:v>43046</c:v>
                </c:pt>
                <c:pt idx="421">
                  <c:v>43047</c:v>
                </c:pt>
                <c:pt idx="422">
                  <c:v>43048</c:v>
                </c:pt>
                <c:pt idx="423">
                  <c:v>43049</c:v>
                </c:pt>
                <c:pt idx="424">
                  <c:v>43050</c:v>
                </c:pt>
                <c:pt idx="425">
                  <c:v>43051</c:v>
                </c:pt>
                <c:pt idx="426">
                  <c:v>43052</c:v>
                </c:pt>
                <c:pt idx="427">
                  <c:v>43053</c:v>
                </c:pt>
                <c:pt idx="428">
                  <c:v>43054</c:v>
                </c:pt>
                <c:pt idx="429">
                  <c:v>43055</c:v>
                </c:pt>
                <c:pt idx="430">
                  <c:v>43056</c:v>
                </c:pt>
                <c:pt idx="431">
                  <c:v>43057</c:v>
                </c:pt>
                <c:pt idx="432">
                  <c:v>43058</c:v>
                </c:pt>
                <c:pt idx="433">
                  <c:v>43059</c:v>
                </c:pt>
                <c:pt idx="434">
                  <c:v>43060</c:v>
                </c:pt>
                <c:pt idx="435">
                  <c:v>43061</c:v>
                </c:pt>
                <c:pt idx="436">
                  <c:v>43062</c:v>
                </c:pt>
                <c:pt idx="437">
                  <c:v>43063</c:v>
                </c:pt>
                <c:pt idx="438">
                  <c:v>43064</c:v>
                </c:pt>
                <c:pt idx="439">
                  <c:v>43065</c:v>
                </c:pt>
                <c:pt idx="440">
                  <c:v>43066</c:v>
                </c:pt>
                <c:pt idx="441">
                  <c:v>43067</c:v>
                </c:pt>
                <c:pt idx="442">
                  <c:v>43068</c:v>
                </c:pt>
                <c:pt idx="443">
                  <c:v>43069</c:v>
                </c:pt>
                <c:pt idx="444">
                  <c:v>43070</c:v>
                </c:pt>
                <c:pt idx="445">
                  <c:v>43071</c:v>
                </c:pt>
                <c:pt idx="446">
                  <c:v>43072</c:v>
                </c:pt>
                <c:pt idx="447">
                  <c:v>43073</c:v>
                </c:pt>
                <c:pt idx="448">
                  <c:v>43074</c:v>
                </c:pt>
                <c:pt idx="449">
                  <c:v>43075</c:v>
                </c:pt>
                <c:pt idx="450">
                  <c:v>43076</c:v>
                </c:pt>
                <c:pt idx="451">
                  <c:v>43077</c:v>
                </c:pt>
                <c:pt idx="452">
                  <c:v>43078</c:v>
                </c:pt>
                <c:pt idx="453">
                  <c:v>43079</c:v>
                </c:pt>
                <c:pt idx="454">
                  <c:v>43080</c:v>
                </c:pt>
                <c:pt idx="455">
                  <c:v>43081</c:v>
                </c:pt>
                <c:pt idx="456">
                  <c:v>43082</c:v>
                </c:pt>
                <c:pt idx="457">
                  <c:v>43083</c:v>
                </c:pt>
                <c:pt idx="458">
                  <c:v>43084</c:v>
                </c:pt>
                <c:pt idx="459">
                  <c:v>43085</c:v>
                </c:pt>
                <c:pt idx="460">
                  <c:v>43086</c:v>
                </c:pt>
                <c:pt idx="461">
                  <c:v>43087</c:v>
                </c:pt>
                <c:pt idx="462">
                  <c:v>43088</c:v>
                </c:pt>
                <c:pt idx="463">
                  <c:v>43089</c:v>
                </c:pt>
                <c:pt idx="464">
                  <c:v>43090</c:v>
                </c:pt>
                <c:pt idx="465">
                  <c:v>43091</c:v>
                </c:pt>
                <c:pt idx="466">
                  <c:v>43092</c:v>
                </c:pt>
                <c:pt idx="467">
                  <c:v>43093</c:v>
                </c:pt>
                <c:pt idx="468">
                  <c:v>43094</c:v>
                </c:pt>
                <c:pt idx="469">
                  <c:v>43095</c:v>
                </c:pt>
                <c:pt idx="470">
                  <c:v>43096</c:v>
                </c:pt>
                <c:pt idx="471">
                  <c:v>43097</c:v>
                </c:pt>
                <c:pt idx="472">
                  <c:v>43098</c:v>
                </c:pt>
                <c:pt idx="473">
                  <c:v>43099</c:v>
                </c:pt>
                <c:pt idx="474">
                  <c:v>43100</c:v>
                </c:pt>
                <c:pt idx="475">
                  <c:v>43101</c:v>
                </c:pt>
                <c:pt idx="476">
                  <c:v>43102</c:v>
                </c:pt>
                <c:pt idx="477">
                  <c:v>43103</c:v>
                </c:pt>
                <c:pt idx="478">
                  <c:v>43104</c:v>
                </c:pt>
                <c:pt idx="479">
                  <c:v>43105</c:v>
                </c:pt>
                <c:pt idx="480">
                  <c:v>43106</c:v>
                </c:pt>
                <c:pt idx="481">
                  <c:v>43107</c:v>
                </c:pt>
                <c:pt idx="482">
                  <c:v>43108</c:v>
                </c:pt>
                <c:pt idx="483">
                  <c:v>43109</c:v>
                </c:pt>
                <c:pt idx="484">
                  <c:v>43110</c:v>
                </c:pt>
                <c:pt idx="485">
                  <c:v>43111</c:v>
                </c:pt>
                <c:pt idx="486">
                  <c:v>43112</c:v>
                </c:pt>
                <c:pt idx="487">
                  <c:v>43113</c:v>
                </c:pt>
                <c:pt idx="488">
                  <c:v>43114</c:v>
                </c:pt>
                <c:pt idx="489">
                  <c:v>43115</c:v>
                </c:pt>
                <c:pt idx="490">
                  <c:v>43116</c:v>
                </c:pt>
                <c:pt idx="491">
                  <c:v>43117</c:v>
                </c:pt>
                <c:pt idx="492">
                  <c:v>43118</c:v>
                </c:pt>
                <c:pt idx="493">
                  <c:v>43119</c:v>
                </c:pt>
                <c:pt idx="494">
                  <c:v>43120</c:v>
                </c:pt>
                <c:pt idx="495">
                  <c:v>43121</c:v>
                </c:pt>
                <c:pt idx="496">
                  <c:v>43122</c:v>
                </c:pt>
                <c:pt idx="497">
                  <c:v>43123</c:v>
                </c:pt>
                <c:pt idx="498">
                  <c:v>43124</c:v>
                </c:pt>
                <c:pt idx="499">
                  <c:v>43125</c:v>
                </c:pt>
                <c:pt idx="500">
                  <c:v>43126</c:v>
                </c:pt>
                <c:pt idx="501">
                  <c:v>43127</c:v>
                </c:pt>
                <c:pt idx="502">
                  <c:v>43128</c:v>
                </c:pt>
                <c:pt idx="503">
                  <c:v>43129</c:v>
                </c:pt>
                <c:pt idx="504">
                  <c:v>43130</c:v>
                </c:pt>
                <c:pt idx="505">
                  <c:v>43131</c:v>
                </c:pt>
                <c:pt idx="506">
                  <c:v>43132</c:v>
                </c:pt>
                <c:pt idx="507">
                  <c:v>43133</c:v>
                </c:pt>
                <c:pt idx="508">
                  <c:v>43134</c:v>
                </c:pt>
                <c:pt idx="509">
                  <c:v>43135</c:v>
                </c:pt>
                <c:pt idx="510">
                  <c:v>43136</c:v>
                </c:pt>
                <c:pt idx="511">
                  <c:v>43137</c:v>
                </c:pt>
                <c:pt idx="512">
                  <c:v>43138</c:v>
                </c:pt>
                <c:pt idx="513">
                  <c:v>43139</c:v>
                </c:pt>
                <c:pt idx="514">
                  <c:v>43140</c:v>
                </c:pt>
                <c:pt idx="515">
                  <c:v>43141</c:v>
                </c:pt>
                <c:pt idx="516">
                  <c:v>43142</c:v>
                </c:pt>
                <c:pt idx="517">
                  <c:v>43143</c:v>
                </c:pt>
                <c:pt idx="518">
                  <c:v>43144</c:v>
                </c:pt>
                <c:pt idx="519">
                  <c:v>43145</c:v>
                </c:pt>
                <c:pt idx="520">
                  <c:v>43146</c:v>
                </c:pt>
                <c:pt idx="521">
                  <c:v>43147</c:v>
                </c:pt>
                <c:pt idx="522">
                  <c:v>43148</c:v>
                </c:pt>
                <c:pt idx="523">
                  <c:v>43149</c:v>
                </c:pt>
                <c:pt idx="524">
                  <c:v>43150</c:v>
                </c:pt>
                <c:pt idx="525">
                  <c:v>43151</c:v>
                </c:pt>
                <c:pt idx="526">
                  <c:v>43152</c:v>
                </c:pt>
                <c:pt idx="527">
                  <c:v>43153</c:v>
                </c:pt>
                <c:pt idx="528">
                  <c:v>43154</c:v>
                </c:pt>
                <c:pt idx="529">
                  <c:v>43155</c:v>
                </c:pt>
                <c:pt idx="530">
                  <c:v>43156</c:v>
                </c:pt>
                <c:pt idx="531">
                  <c:v>43157</c:v>
                </c:pt>
                <c:pt idx="532">
                  <c:v>43158</c:v>
                </c:pt>
                <c:pt idx="533">
                  <c:v>43159</c:v>
                </c:pt>
                <c:pt idx="534">
                  <c:v>43160</c:v>
                </c:pt>
                <c:pt idx="535">
                  <c:v>43161</c:v>
                </c:pt>
                <c:pt idx="536">
                  <c:v>43162</c:v>
                </c:pt>
                <c:pt idx="537">
                  <c:v>43163</c:v>
                </c:pt>
                <c:pt idx="538">
                  <c:v>43164</c:v>
                </c:pt>
                <c:pt idx="539">
                  <c:v>43165</c:v>
                </c:pt>
                <c:pt idx="540">
                  <c:v>43166</c:v>
                </c:pt>
                <c:pt idx="541">
                  <c:v>43167</c:v>
                </c:pt>
                <c:pt idx="542">
                  <c:v>43168</c:v>
                </c:pt>
                <c:pt idx="543">
                  <c:v>43169</c:v>
                </c:pt>
                <c:pt idx="544">
                  <c:v>43170</c:v>
                </c:pt>
                <c:pt idx="545">
                  <c:v>43171</c:v>
                </c:pt>
                <c:pt idx="546">
                  <c:v>43172</c:v>
                </c:pt>
                <c:pt idx="547">
                  <c:v>43173</c:v>
                </c:pt>
                <c:pt idx="548">
                  <c:v>43174</c:v>
                </c:pt>
                <c:pt idx="549">
                  <c:v>43175</c:v>
                </c:pt>
                <c:pt idx="550">
                  <c:v>43176</c:v>
                </c:pt>
                <c:pt idx="551">
                  <c:v>43177</c:v>
                </c:pt>
                <c:pt idx="552">
                  <c:v>43178</c:v>
                </c:pt>
                <c:pt idx="553">
                  <c:v>43179</c:v>
                </c:pt>
                <c:pt idx="554">
                  <c:v>43180</c:v>
                </c:pt>
                <c:pt idx="555">
                  <c:v>43181</c:v>
                </c:pt>
                <c:pt idx="556">
                  <c:v>43182</c:v>
                </c:pt>
                <c:pt idx="557">
                  <c:v>43183</c:v>
                </c:pt>
                <c:pt idx="558">
                  <c:v>43184</c:v>
                </c:pt>
                <c:pt idx="559">
                  <c:v>43185</c:v>
                </c:pt>
                <c:pt idx="560">
                  <c:v>43186</c:v>
                </c:pt>
                <c:pt idx="561">
                  <c:v>43187</c:v>
                </c:pt>
                <c:pt idx="562">
                  <c:v>43188</c:v>
                </c:pt>
                <c:pt idx="563">
                  <c:v>43189</c:v>
                </c:pt>
                <c:pt idx="564">
                  <c:v>43190</c:v>
                </c:pt>
                <c:pt idx="565">
                  <c:v>43191</c:v>
                </c:pt>
                <c:pt idx="566">
                  <c:v>43192</c:v>
                </c:pt>
                <c:pt idx="567">
                  <c:v>43193</c:v>
                </c:pt>
                <c:pt idx="568">
                  <c:v>43194</c:v>
                </c:pt>
                <c:pt idx="569">
                  <c:v>43195</c:v>
                </c:pt>
                <c:pt idx="570">
                  <c:v>43196</c:v>
                </c:pt>
                <c:pt idx="571">
                  <c:v>43197</c:v>
                </c:pt>
                <c:pt idx="572">
                  <c:v>43198</c:v>
                </c:pt>
                <c:pt idx="573">
                  <c:v>43199</c:v>
                </c:pt>
                <c:pt idx="574">
                  <c:v>43200</c:v>
                </c:pt>
                <c:pt idx="575">
                  <c:v>43201</c:v>
                </c:pt>
                <c:pt idx="576">
                  <c:v>43202</c:v>
                </c:pt>
                <c:pt idx="577">
                  <c:v>43203</c:v>
                </c:pt>
                <c:pt idx="578">
                  <c:v>43204</c:v>
                </c:pt>
                <c:pt idx="579">
                  <c:v>43205</c:v>
                </c:pt>
                <c:pt idx="580">
                  <c:v>43206</c:v>
                </c:pt>
                <c:pt idx="581">
                  <c:v>43207</c:v>
                </c:pt>
                <c:pt idx="582">
                  <c:v>43208</c:v>
                </c:pt>
                <c:pt idx="583">
                  <c:v>43209</c:v>
                </c:pt>
                <c:pt idx="584">
                  <c:v>43210</c:v>
                </c:pt>
                <c:pt idx="585">
                  <c:v>43211</c:v>
                </c:pt>
                <c:pt idx="586">
                  <c:v>43212</c:v>
                </c:pt>
                <c:pt idx="587">
                  <c:v>43213</c:v>
                </c:pt>
                <c:pt idx="588">
                  <c:v>43214</c:v>
                </c:pt>
                <c:pt idx="589">
                  <c:v>43215</c:v>
                </c:pt>
                <c:pt idx="590">
                  <c:v>43216</c:v>
                </c:pt>
                <c:pt idx="591">
                  <c:v>43217</c:v>
                </c:pt>
                <c:pt idx="592">
                  <c:v>43218</c:v>
                </c:pt>
                <c:pt idx="593">
                  <c:v>43219</c:v>
                </c:pt>
                <c:pt idx="594">
                  <c:v>43220</c:v>
                </c:pt>
                <c:pt idx="595">
                  <c:v>43221</c:v>
                </c:pt>
                <c:pt idx="596">
                  <c:v>43222</c:v>
                </c:pt>
                <c:pt idx="597">
                  <c:v>43223</c:v>
                </c:pt>
                <c:pt idx="598">
                  <c:v>43224</c:v>
                </c:pt>
                <c:pt idx="599">
                  <c:v>43225</c:v>
                </c:pt>
                <c:pt idx="600">
                  <c:v>43226</c:v>
                </c:pt>
                <c:pt idx="601">
                  <c:v>43227</c:v>
                </c:pt>
                <c:pt idx="602">
                  <c:v>43228</c:v>
                </c:pt>
                <c:pt idx="603">
                  <c:v>43229</c:v>
                </c:pt>
                <c:pt idx="604">
                  <c:v>43230</c:v>
                </c:pt>
                <c:pt idx="605">
                  <c:v>43231</c:v>
                </c:pt>
                <c:pt idx="606">
                  <c:v>43232</c:v>
                </c:pt>
                <c:pt idx="607">
                  <c:v>43233</c:v>
                </c:pt>
                <c:pt idx="608">
                  <c:v>43234</c:v>
                </c:pt>
                <c:pt idx="609">
                  <c:v>43235</c:v>
                </c:pt>
                <c:pt idx="610">
                  <c:v>43236</c:v>
                </c:pt>
                <c:pt idx="611">
                  <c:v>43237</c:v>
                </c:pt>
                <c:pt idx="612">
                  <c:v>43238</c:v>
                </c:pt>
                <c:pt idx="613">
                  <c:v>43239</c:v>
                </c:pt>
                <c:pt idx="614">
                  <c:v>43240</c:v>
                </c:pt>
                <c:pt idx="615">
                  <c:v>43241</c:v>
                </c:pt>
                <c:pt idx="616">
                  <c:v>43242</c:v>
                </c:pt>
                <c:pt idx="617">
                  <c:v>43243</c:v>
                </c:pt>
                <c:pt idx="618">
                  <c:v>43244</c:v>
                </c:pt>
                <c:pt idx="619">
                  <c:v>43245</c:v>
                </c:pt>
                <c:pt idx="620">
                  <c:v>43246</c:v>
                </c:pt>
                <c:pt idx="621">
                  <c:v>43247</c:v>
                </c:pt>
                <c:pt idx="622">
                  <c:v>43248</c:v>
                </c:pt>
                <c:pt idx="623">
                  <c:v>43249</c:v>
                </c:pt>
                <c:pt idx="624">
                  <c:v>43250</c:v>
                </c:pt>
                <c:pt idx="625">
                  <c:v>43251</c:v>
                </c:pt>
                <c:pt idx="626">
                  <c:v>43252</c:v>
                </c:pt>
                <c:pt idx="627">
                  <c:v>43253</c:v>
                </c:pt>
                <c:pt idx="628">
                  <c:v>43254</c:v>
                </c:pt>
                <c:pt idx="629">
                  <c:v>43255</c:v>
                </c:pt>
                <c:pt idx="630">
                  <c:v>43256</c:v>
                </c:pt>
                <c:pt idx="631">
                  <c:v>43257</c:v>
                </c:pt>
                <c:pt idx="632">
                  <c:v>43258</c:v>
                </c:pt>
                <c:pt idx="633">
                  <c:v>43259</c:v>
                </c:pt>
                <c:pt idx="634">
                  <c:v>43260</c:v>
                </c:pt>
                <c:pt idx="635">
                  <c:v>43261</c:v>
                </c:pt>
                <c:pt idx="636">
                  <c:v>43262</c:v>
                </c:pt>
                <c:pt idx="637">
                  <c:v>43263</c:v>
                </c:pt>
                <c:pt idx="638">
                  <c:v>43264</c:v>
                </c:pt>
                <c:pt idx="639">
                  <c:v>43265</c:v>
                </c:pt>
                <c:pt idx="640">
                  <c:v>43266</c:v>
                </c:pt>
                <c:pt idx="641">
                  <c:v>43267</c:v>
                </c:pt>
                <c:pt idx="642">
                  <c:v>43268</c:v>
                </c:pt>
                <c:pt idx="643">
                  <c:v>43269</c:v>
                </c:pt>
                <c:pt idx="644">
                  <c:v>43270</c:v>
                </c:pt>
                <c:pt idx="645">
                  <c:v>43271</c:v>
                </c:pt>
                <c:pt idx="646">
                  <c:v>43272</c:v>
                </c:pt>
                <c:pt idx="647">
                  <c:v>43273</c:v>
                </c:pt>
                <c:pt idx="648">
                  <c:v>43274</c:v>
                </c:pt>
                <c:pt idx="649">
                  <c:v>43275</c:v>
                </c:pt>
                <c:pt idx="650">
                  <c:v>43276</c:v>
                </c:pt>
                <c:pt idx="651">
                  <c:v>43277</c:v>
                </c:pt>
                <c:pt idx="652">
                  <c:v>43278</c:v>
                </c:pt>
                <c:pt idx="653">
                  <c:v>43279</c:v>
                </c:pt>
                <c:pt idx="654">
                  <c:v>43280</c:v>
                </c:pt>
                <c:pt idx="655">
                  <c:v>43281</c:v>
                </c:pt>
                <c:pt idx="656">
                  <c:v>43282</c:v>
                </c:pt>
                <c:pt idx="657">
                  <c:v>43283</c:v>
                </c:pt>
                <c:pt idx="658">
                  <c:v>43284</c:v>
                </c:pt>
                <c:pt idx="659">
                  <c:v>43285</c:v>
                </c:pt>
                <c:pt idx="660">
                  <c:v>43286</c:v>
                </c:pt>
                <c:pt idx="661">
                  <c:v>43287</c:v>
                </c:pt>
                <c:pt idx="662">
                  <c:v>43288</c:v>
                </c:pt>
                <c:pt idx="663">
                  <c:v>43289</c:v>
                </c:pt>
                <c:pt idx="664">
                  <c:v>43290</c:v>
                </c:pt>
                <c:pt idx="665">
                  <c:v>43291</c:v>
                </c:pt>
                <c:pt idx="666">
                  <c:v>43292</c:v>
                </c:pt>
                <c:pt idx="667">
                  <c:v>43293</c:v>
                </c:pt>
                <c:pt idx="668">
                  <c:v>43294</c:v>
                </c:pt>
                <c:pt idx="669">
                  <c:v>43295</c:v>
                </c:pt>
                <c:pt idx="670">
                  <c:v>43296</c:v>
                </c:pt>
                <c:pt idx="671">
                  <c:v>43297</c:v>
                </c:pt>
                <c:pt idx="672">
                  <c:v>43298</c:v>
                </c:pt>
                <c:pt idx="673">
                  <c:v>43299</c:v>
                </c:pt>
                <c:pt idx="674">
                  <c:v>43300</c:v>
                </c:pt>
                <c:pt idx="675">
                  <c:v>43301</c:v>
                </c:pt>
                <c:pt idx="676">
                  <c:v>43302</c:v>
                </c:pt>
                <c:pt idx="677">
                  <c:v>43303</c:v>
                </c:pt>
                <c:pt idx="678">
                  <c:v>43304</c:v>
                </c:pt>
                <c:pt idx="679">
                  <c:v>43305</c:v>
                </c:pt>
                <c:pt idx="680">
                  <c:v>43306</c:v>
                </c:pt>
                <c:pt idx="681">
                  <c:v>43307</c:v>
                </c:pt>
                <c:pt idx="682">
                  <c:v>43308</c:v>
                </c:pt>
                <c:pt idx="683">
                  <c:v>43309</c:v>
                </c:pt>
                <c:pt idx="684">
                  <c:v>43310</c:v>
                </c:pt>
                <c:pt idx="685">
                  <c:v>43311</c:v>
                </c:pt>
                <c:pt idx="686">
                  <c:v>43312</c:v>
                </c:pt>
                <c:pt idx="687">
                  <c:v>43313</c:v>
                </c:pt>
                <c:pt idx="688">
                  <c:v>43314</c:v>
                </c:pt>
                <c:pt idx="689">
                  <c:v>43315</c:v>
                </c:pt>
                <c:pt idx="690">
                  <c:v>43316</c:v>
                </c:pt>
                <c:pt idx="691">
                  <c:v>43317</c:v>
                </c:pt>
                <c:pt idx="692">
                  <c:v>43318</c:v>
                </c:pt>
                <c:pt idx="693">
                  <c:v>43319</c:v>
                </c:pt>
                <c:pt idx="694">
                  <c:v>43320</c:v>
                </c:pt>
                <c:pt idx="695">
                  <c:v>43321</c:v>
                </c:pt>
                <c:pt idx="696">
                  <c:v>43322</c:v>
                </c:pt>
                <c:pt idx="697">
                  <c:v>43323</c:v>
                </c:pt>
                <c:pt idx="698">
                  <c:v>43324</c:v>
                </c:pt>
                <c:pt idx="699">
                  <c:v>43325</c:v>
                </c:pt>
                <c:pt idx="700">
                  <c:v>43326</c:v>
                </c:pt>
                <c:pt idx="701">
                  <c:v>43327</c:v>
                </c:pt>
                <c:pt idx="702">
                  <c:v>43328</c:v>
                </c:pt>
                <c:pt idx="703">
                  <c:v>43329</c:v>
                </c:pt>
                <c:pt idx="704">
                  <c:v>43330</c:v>
                </c:pt>
                <c:pt idx="705">
                  <c:v>43331</c:v>
                </c:pt>
                <c:pt idx="706">
                  <c:v>43332</c:v>
                </c:pt>
                <c:pt idx="707">
                  <c:v>43333</c:v>
                </c:pt>
                <c:pt idx="708">
                  <c:v>43334</c:v>
                </c:pt>
                <c:pt idx="709">
                  <c:v>43335</c:v>
                </c:pt>
                <c:pt idx="710">
                  <c:v>43336</c:v>
                </c:pt>
                <c:pt idx="711">
                  <c:v>43337</c:v>
                </c:pt>
                <c:pt idx="712">
                  <c:v>43338</c:v>
                </c:pt>
                <c:pt idx="713">
                  <c:v>43339</c:v>
                </c:pt>
                <c:pt idx="714">
                  <c:v>43340</c:v>
                </c:pt>
                <c:pt idx="715">
                  <c:v>43341</c:v>
                </c:pt>
                <c:pt idx="716">
                  <c:v>43342</c:v>
                </c:pt>
                <c:pt idx="717">
                  <c:v>43343</c:v>
                </c:pt>
                <c:pt idx="718">
                  <c:v>43344</c:v>
                </c:pt>
                <c:pt idx="719">
                  <c:v>43345</c:v>
                </c:pt>
                <c:pt idx="720">
                  <c:v>43346</c:v>
                </c:pt>
                <c:pt idx="721">
                  <c:v>43347</c:v>
                </c:pt>
                <c:pt idx="722">
                  <c:v>43348</c:v>
                </c:pt>
                <c:pt idx="723">
                  <c:v>43349</c:v>
                </c:pt>
                <c:pt idx="724">
                  <c:v>43350</c:v>
                </c:pt>
                <c:pt idx="725">
                  <c:v>43351</c:v>
                </c:pt>
                <c:pt idx="726">
                  <c:v>43352</c:v>
                </c:pt>
                <c:pt idx="727">
                  <c:v>43353</c:v>
                </c:pt>
                <c:pt idx="728">
                  <c:v>43354</c:v>
                </c:pt>
                <c:pt idx="729">
                  <c:v>43355</c:v>
                </c:pt>
                <c:pt idx="730">
                  <c:v>43356</c:v>
                </c:pt>
                <c:pt idx="731">
                  <c:v>43357</c:v>
                </c:pt>
                <c:pt idx="732">
                  <c:v>43358</c:v>
                </c:pt>
                <c:pt idx="733">
                  <c:v>43359</c:v>
                </c:pt>
                <c:pt idx="734">
                  <c:v>43360</c:v>
                </c:pt>
                <c:pt idx="735">
                  <c:v>43361</c:v>
                </c:pt>
                <c:pt idx="736">
                  <c:v>43362</c:v>
                </c:pt>
                <c:pt idx="737">
                  <c:v>43363</c:v>
                </c:pt>
                <c:pt idx="738">
                  <c:v>43364</c:v>
                </c:pt>
                <c:pt idx="739">
                  <c:v>43365</c:v>
                </c:pt>
                <c:pt idx="740">
                  <c:v>43366</c:v>
                </c:pt>
                <c:pt idx="741">
                  <c:v>43367</c:v>
                </c:pt>
                <c:pt idx="742">
                  <c:v>43368</c:v>
                </c:pt>
                <c:pt idx="743">
                  <c:v>43369</c:v>
                </c:pt>
                <c:pt idx="744">
                  <c:v>43370</c:v>
                </c:pt>
                <c:pt idx="745">
                  <c:v>43371</c:v>
                </c:pt>
                <c:pt idx="746">
                  <c:v>43372</c:v>
                </c:pt>
                <c:pt idx="747">
                  <c:v>43373</c:v>
                </c:pt>
                <c:pt idx="748">
                  <c:v>43374</c:v>
                </c:pt>
                <c:pt idx="749">
                  <c:v>43375</c:v>
                </c:pt>
                <c:pt idx="750">
                  <c:v>43376</c:v>
                </c:pt>
                <c:pt idx="751">
                  <c:v>43377</c:v>
                </c:pt>
                <c:pt idx="752">
                  <c:v>43378</c:v>
                </c:pt>
                <c:pt idx="753">
                  <c:v>43379</c:v>
                </c:pt>
                <c:pt idx="754">
                  <c:v>43380</c:v>
                </c:pt>
                <c:pt idx="755">
                  <c:v>43381</c:v>
                </c:pt>
                <c:pt idx="756">
                  <c:v>43382</c:v>
                </c:pt>
                <c:pt idx="757">
                  <c:v>43383</c:v>
                </c:pt>
                <c:pt idx="758">
                  <c:v>43384</c:v>
                </c:pt>
                <c:pt idx="759">
                  <c:v>43385</c:v>
                </c:pt>
                <c:pt idx="760">
                  <c:v>43386</c:v>
                </c:pt>
                <c:pt idx="761">
                  <c:v>43387</c:v>
                </c:pt>
                <c:pt idx="762">
                  <c:v>43388</c:v>
                </c:pt>
                <c:pt idx="763">
                  <c:v>43389</c:v>
                </c:pt>
                <c:pt idx="764">
                  <c:v>43390</c:v>
                </c:pt>
                <c:pt idx="765">
                  <c:v>43391</c:v>
                </c:pt>
                <c:pt idx="766">
                  <c:v>43392</c:v>
                </c:pt>
                <c:pt idx="767">
                  <c:v>43393</c:v>
                </c:pt>
                <c:pt idx="768">
                  <c:v>43394</c:v>
                </c:pt>
                <c:pt idx="769">
                  <c:v>43395</c:v>
                </c:pt>
                <c:pt idx="770">
                  <c:v>43396</c:v>
                </c:pt>
                <c:pt idx="771">
                  <c:v>43397</c:v>
                </c:pt>
                <c:pt idx="772">
                  <c:v>43398</c:v>
                </c:pt>
                <c:pt idx="773">
                  <c:v>43399</c:v>
                </c:pt>
                <c:pt idx="774">
                  <c:v>43400</c:v>
                </c:pt>
                <c:pt idx="775">
                  <c:v>43401</c:v>
                </c:pt>
                <c:pt idx="776">
                  <c:v>43402</c:v>
                </c:pt>
                <c:pt idx="777">
                  <c:v>43403</c:v>
                </c:pt>
                <c:pt idx="778">
                  <c:v>43404</c:v>
                </c:pt>
                <c:pt idx="779">
                  <c:v>43405</c:v>
                </c:pt>
                <c:pt idx="780">
                  <c:v>43406</c:v>
                </c:pt>
                <c:pt idx="781">
                  <c:v>43407</c:v>
                </c:pt>
                <c:pt idx="782">
                  <c:v>43408</c:v>
                </c:pt>
                <c:pt idx="783">
                  <c:v>43409</c:v>
                </c:pt>
                <c:pt idx="784">
                  <c:v>43410</c:v>
                </c:pt>
                <c:pt idx="785">
                  <c:v>43411</c:v>
                </c:pt>
                <c:pt idx="786">
                  <c:v>43412</c:v>
                </c:pt>
                <c:pt idx="787">
                  <c:v>43413</c:v>
                </c:pt>
                <c:pt idx="788">
                  <c:v>43414</c:v>
                </c:pt>
                <c:pt idx="789">
                  <c:v>43415</c:v>
                </c:pt>
                <c:pt idx="790">
                  <c:v>43416</c:v>
                </c:pt>
                <c:pt idx="791">
                  <c:v>43417</c:v>
                </c:pt>
                <c:pt idx="792">
                  <c:v>43418</c:v>
                </c:pt>
                <c:pt idx="793">
                  <c:v>43419</c:v>
                </c:pt>
                <c:pt idx="794">
                  <c:v>43420</c:v>
                </c:pt>
                <c:pt idx="795">
                  <c:v>43421</c:v>
                </c:pt>
                <c:pt idx="796">
                  <c:v>43422</c:v>
                </c:pt>
                <c:pt idx="797">
                  <c:v>43423</c:v>
                </c:pt>
                <c:pt idx="798">
                  <c:v>43424</c:v>
                </c:pt>
                <c:pt idx="799">
                  <c:v>43425</c:v>
                </c:pt>
                <c:pt idx="800">
                  <c:v>43426</c:v>
                </c:pt>
                <c:pt idx="801">
                  <c:v>43427</c:v>
                </c:pt>
                <c:pt idx="802">
                  <c:v>43428</c:v>
                </c:pt>
                <c:pt idx="803">
                  <c:v>43429</c:v>
                </c:pt>
                <c:pt idx="804">
                  <c:v>43430</c:v>
                </c:pt>
                <c:pt idx="805">
                  <c:v>43431</c:v>
                </c:pt>
                <c:pt idx="806">
                  <c:v>43432</c:v>
                </c:pt>
                <c:pt idx="807">
                  <c:v>43433</c:v>
                </c:pt>
                <c:pt idx="808">
                  <c:v>43434</c:v>
                </c:pt>
              </c:numCache>
            </c:numRef>
          </c:cat>
          <c:val>
            <c:numRef>
              <c:f>Hárok1!$I$2:$I$810</c:f>
              <c:numCache>
                <c:formatCode>General</c:formatCode>
                <c:ptCount val="809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2</c:v>
                </c:pt>
                <c:pt idx="29">
                  <c:v>2</c:v>
                </c:pt>
                <c:pt idx="30">
                  <c:v>2</c:v>
                </c:pt>
                <c:pt idx="31">
                  <c:v>2</c:v>
                </c:pt>
                <c:pt idx="32">
                  <c:v>2</c:v>
                </c:pt>
                <c:pt idx="33">
                  <c:v>2</c:v>
                </c:pt>
                <c:pt idx="34">
                  <c:v>2</c:v>
                </c:pt>
                <c:pt idx="35">
                  <c:v>2</c:v>
                </c:pt>
                <c:pt idx="36">
                  <c:v>3</c:v>
                </c:pt>
                <c:pt idx="37">
                  <c:v>3</c:v>
                </c:pt>
                <c:pt idx="38">
                  <c:v>3</c:v>
                </c:pt>
                <c:pt idx="39">
                  <c:v>3</c:v>
                </c:pt>
                <c:pt idx="40">
                  <c:v>3</c:v>
                </c:pt>
                <c:pt idx="41">
                  <c:v>3</c:v>
                </c:pt>
                <c:pt idx="42">
                  <c:v>4</c:v>
                </c:pt>
                <c:pt idx="43">
                  <c:v>4</c:v>
                </c:pt>
                <c:pt idx="44">
                  <c:v>4</c:v>
                </c:pt>
                <c:pt idx="45">
                  <c:v>4</c:v>
                </c:pt>
                <c:pt idx="46">
                  <c:v>4</c:v>
                </c:pt>
                <c:pt idx="47">
                  <c:v>4</c:v>
                </c:pt>
                <c:pt idx="48">
                  <c:v>4</c:v>
                </c:pt>
                <c:pt idx="49">
                  <c:v>4</c:v>
                </c:pt>
                <c:pt idx="50">
                  <c:v>4</c:v>
                </c:pt>
                <c:pt idx="51">
                  <c:v>4</c:v>
                </c:pt>
                <c:pt idx="52">
                  <c:v>4</c:v>
                </c:pt>
                <c:pt idx="53">
                  <c:v>4</c:v>
                </c:pt>
                <c:pt idx="54">
                  <c:v>4</c:v>
                </c:pt>
                <c:pt idx="55">
                  <c:v>4</c:v>
                </c:pt>
                <c:pt idx="56">
                  <c:v>4</c:v>
                </c:pt>
                <c:pt idx="57">
                  <c:v>4</c:v>
                </c:pt>
                <c:pt idx="58">
                  <c:v>4</c:v>
                </c:pt>
                <c:pt idx="59">
                  <c:v>4</c:v>
                </c:pt>
                <c:pt idx="60">
                  <c:v>4</c:v>
                </c:pt>
                <c:pt idx="61">
                  <c:v>4</c:v>
                </c:pt>
                <c:pt idx="62">
                  <c:v>4</c:v>
                </c:pt>
                <c:pt idx="63">
                  <c:v>4</c:v>
                </c:pt>
                <c:pt idx="64">
                  <c:v>4</c:v>
                </c:pt>
                <c:pt idx="65">
                  <c:v>4</c:v>
                </c:pt>
                <c:pt idx="66">
                  <c:v>4</c:v>
                </c:pt>
                <c:pt idx="67">
                  <c:v>4</c:v>
                </c:pt>
                <c:pt idx="68">
                  <c:v>4</c:v>
                </c:pt>
                <c:pt idx="69">
                  <c:v>5</c:v>
                </c:pt>
                <c:pt idx="70">
                  <c:v>5</c:v>
                </c:pt>
                <c:pt idx="71">
                  <c:v>5</c:v>
                </c:pt>
                <c:pt idx="72">
                  <c:v>5</c:v>
                </c:pt>
                <c:pt idx="73">
                  <c:v>5</c:v>
                </c:pt>
                <c:pt idx="74">
                  <c:v>5</c:v>
                </c:pt>
                <c:pt idx="75">
                  <c:v>5</c:v>
                </c:pt>
                <c:pt idx="76">
                  <c:v>5</c:v>
                </c:pt>
                <c:pt idx="77">
                  <c:v>6</c:v>
                </c:pt>
                <c:pt idx="78">
                  <c:v>6</c:v>
                </c:pt>
                <c:pt idx="79">
                  <c:v>6</c:v>
                </c:pt>
                <c:pt idx="80">
                  <c:v>6</c:v>
                </c:pt>
                <c:pt idx="81">
                  <c:v>6</c:v>
                </c:pt>
                <c:pt idx="82">
                  <c:v>6</c:v>
                </c:pt>
                <c:pt idx="83">
                  <c:v>6</c:v>
                </c:pt>
                <c:pt idx="84">
                  <c:v>6</c:v>
                </c:pt>
                <c:pt idx="85">
                  <c:v>7</c:v>
                </c:pt>
                <c:pt idx="86">
                  <c:v>7</c:v>
                </c:pt>
                <c:pt idx="87">
                  <c:v>7</c:v>
                </c:pt>
                <c:pt idx="88">
                  <c:v>7</c:v>
                </c:pt>
                <c:pt idx="89">
                  <c:v>7</c:v>
                </c:pt>
                <c:pt idx="90">
                  <c:v>7</c:v>
                </c:pt>
                <c:pt idx="91">
                  <c:v>7</c:v>
                </c:pt>
                <c:pt idx="92">
                  <c:v>7</c:v>
                </c:pt>
                <c:pt idx="93">
                  <c:v>7</c:v>
                </c:pt>
                <c:pt idx="94">
                  <c:v>7</c:v>
                </c:pt>
                <c:pt idx="95">
                  <c:v>7</c:v>
                </c:pt>
                <c:pt idx="96">
                  <c:v>7</c:v>
                </c:pt>
                <c:pt idx="97">
                  <c:v>7</c:v>
                </c:pt>
                <c:pt idx="98">
                  <c:v>7</c:v>
                </c:pt>
                <c:pt idx="99">
                  <c:v>8</c:v>
                </c:pt>
                <c:pt idx="100">
                  <c:v>8</c:v>
                </c:pt>
                <c:pt idx="101">
                  <c:v>8</c:v>
                </c:pt>
                <c:pt idx="102">
                  <c:v>8</c:v>
                </c:pt>
                <c:pt idx="103">
                  <c:v>8</c:v>
                </c:pt>
                <c:pt idx="104">
                  <c:v>8</c:v>
                </c:pt>
                <c:pt idx="105">
                  <c:v>8</c:v>
                </c:pt>
                <c:pt idx="106">
                  <c:v>8</c:v>
                </c:pt>
                <c:pt idx="107">
                  <c:v>8</c:v>
                </c:pt>
                <c:pt idx="108">
                  <c:v>8</c:v>
                </c:pt>
                <c:pt idx="109">
                  <c:v>8</c:v>
                </c:pt>
                <c:pt idx="110">
                  <c:v>8</c:v>
                </c:pt>
                <c:pt idx="111">
                  <c:v>8</c:v>
                </c:pt>
                <c:pt idx="112">
                  <c:v>8</c:v>
                </c:pt>
                <c:pt idx="113">
                  <c:v>8</c:v>
                </c:pt>
                <c:pt idx="114">
                  <c:v>8</c:v>
                </c:pt>
                <c:pt idx="115">
                  <c:v>8</c:v>
                </c:pt>
                <c:pt idx="116">
                  <c:v>8</c:v>
                </c:pt>
                <c:pt idx="117">
                  <c:v>8</c:v>
                </c:pt>
                <c:pt idx="118">
                  <c:v>8</c:v>
                </c:pt>
                <c:pt idx="119">
                  <c:v>8</c:v>
                </c:pt>
                <c:pt idx="120">
                  <c:v>8</c:v>
                </c:pt>
                <c:pt idx="121">
                  <c:v>8</c:v>
                </c:pt>
                <c:pt idx="122">
                  <c:v>8</c:v>
                </c:pt>
                <c:pt idx="123">
                  <c:v>8</c:v>
                </c:pt>
                <c:pt idx="124">
                  <c:v>8</c:v>
                </c:pt>
                <c:pt idx="125">
                  <c:v>8</c:v>
                </c:pt>
                <c:pt idx="126">
                  <c:v>8</c:v>
                </c:pt>
                <c:pt idx="127">
                  <c:v>8</c:v>
                </c:pt>
                <c:pt idx="128">
                  <c:v>8</c:v>
                </c:pt>
                <c:pt idx="129">
                  <c:v>8</c:v>
                </c:pt>
                <c:pt idx="130">
                  <c:v>8</c:v>
                </c:pt>
                <c:pt idx="131">
                  <c:v>8</c:v>
                </c:pt>
                <c:pt idx="132">
                  <c:v>8</c:v>
                </c:pt>
                <c:pt idx="133">
                  <c:v>8</c:v>
                </c:pt>
                <c:pt idx="134">
                  <c:v>8</c:v>
                </c:pt>
                <c:pt idx="135">
                  <c:v>8</c:v>
                </c:pt>
                <c:pt idx="136">
                  <c:v>8</c:v>
                </c:pt>
                <c:pt idx="137">
                  <c:v>8</c:v>
                </c:pt>
                <c:pt idx="138">
                  <c:v>8</c:v>
                </c:pt>
                <c:pt idx="139">
                  <c:v>8</c:v>
                </c:pt>
                <c:pt idx="140">
                  <c:v>8</c:v>
                </c:pt>
                <c:pt idx="141">
                  <c:v>8</c:v>
                </c:pt>
                <c:pt idx="142">
                  <c:v>9</c:v>
                </c:pt>
                <c:pt idx="143">
                  <c:v>9</c:v>
                </c:pt>
                <c:pt idx="144">
                  <c:v>9</c:v>
                </c:pt>
                <c:pt idx="145">
                  <c:v>9</c:v>
                </c:pt>
                <c:pt idx="146">
                  <c:v>9</c:v>
                </c:pt>
                <c:pt idx="147">
                  <c:v>9</c:v>
                </c:pt>
                <c:pt idx="148">
                  <c:v>9</c:v>
                </c:pt>
                <c:pt idx="149">
                  <c:v>9</c:v>
                </c:pt>
                <c:pt idx="150">
                  <c:v>9</c:v>
                </c:pt>
                <c:pt idx="151">
                  <c:v>9</c:v>
                </c:pt>
                <c:pt idx="152">
                  <c:v>9</c:v>
                </c:pt>
                <c:pt idx="153">
                  <c:v>9</c:v>
                </c:pt>
                <c:pt idx="154">
                  <c:v>9</c:v>
                </c:pt>
                <c:pt idx="155">
                  <c:v>9</c:v>
                </c:pt>
                <c:pt idx="156">
                  <c:v>9</c:v>
                </c:pt>
                <c:pt idx="157">
                  <c:v>9</c:v>
                </c:pt>
                <c:pt idx="158">
                  <c:v>9</c:v>
                </c:pt>
                <c:pt idx="159">
                  <c:v>9</c:v>
                </c:pt>
                <c:pt idx="160">
                  <c:v>9</c:v>
                </c:pt>
                <c:pt idx="161">
                  <c:v>9</c:v>
                </c:pt>
                <c:pt idx="162">
                  <c:v>9</c:v>
                </c:pt>
                <c:pt idx="163">
                  <c:v>9</c:v>
                </c:pt>
                <c:pt idx="164">
                  <c:v>9</c:v>
                </c:pt>
                <c:pt idx="165">
                  <c:v>9</c:v>
                </c:pt>
                <c:pt idx="166">
                  <c:v>9</c:v>
                </c:pt>
                <c:pt idx="167">
                  <c:v>9</c:v>
                </c:pt>
                <c:pt idx="168">
                  <c:v>10</c:v>
                </c:pt>
                <c:pt idx="169">
                  <c:v>10</c:v>
                </c:pt>
                <c:pt idx="170">
                  <c:v>10</c:v>
                </c:pt>
                <c:pt idx="171">
                  <c:v>10</c:v>
                </c:pt>
                <c:pt idx="172">
                  <c:v>10</c:v>
                </c:pt>
                <c:pt idx="173">
                  <c:v>10</c:v>
                </c:pt>
                <c:pt idx="174">
                  <c:v>10</c:v>
                </c:pt>
                <c:pt idx="175">
                  <c:v>10</c:v>
                </c:pt>
                <c:pt idx="176">
                  <c:v>10</c:v>
                </c:pt>
                <c:pt idx="177">
                  <c:v>10</c:v>
                </c:pt>
                <c:pt idx="178">
                  <c:v>10</c:v>
                </c:pt>
                <c:pt idx="179">
                  <c:v>10</c:v>
                </c:pt>
                <c:pt idx="180">
                  <c:v>10</c:v>
                </c:pt>
                <c:pt idx="181">
                  <c:v>10</c:v>
                </c:pt>
                <c:pt idx="182">
                  <c:v>10</c:v>
                </c:pt>
                <c:pt idx="183">
                  <c:v>10</c:v>
                </c:pt>
                <c:pt idx="184">
                  <c:v>10</c:v>
                </c:pt>
                <c:pt idx="185">
                  <c:v>10</c:v>
                </c:pt>
                <c:pt idx="186">
                  <c:v>10</c:v>
                </c:pt>
                <c:pt idx="187">
                  <c:v>10</c:v>
                </c:pt>
                <c:pt idx="188">
                  <c:v>11</c:v>
                </c:pt>
                <c:pt idx="189">
                  <c:v>11</c:v>
                </c:pt>
                <c:pt idx="190">
                  <c:v>11</c:v>
                </c:pt>
                <c:pt idx="191">
                  <c:v>11</c:v>
                </c:pt>
                <c:pt idx="192">
                  <c:v>12</c:v>
                </c:pt>
                <c:pt idx="193">
                  <c:v>12</c:v>
                </c:pt>
                <c:pt idx="194">
                  <c:v>12</c:v>
                </c:pt>
                <c:pt idx="195">
                  <c:v>12</c:v>
                </c:pt>
                <c:pt idx="196">
                  <c:v>12</c:v>
                </c:pt>
                <c:pt idx="197">
                  <c:v>14</c:v>
                </c:pt>
                <c:pt idx="198">
                  <c:v>15</c:v>
                </c:pt>
                <c:pt idx="199">
                  <c:v>15</c:v>
                </c:pt>
                <c:pt idx="200">
                  <c:v>15</c:v>
                </c:pt>
                <c:pt idx="201">
                  <c:v>15</c:v>
                </c:pt>
                <c:pt idx="202">
                  <c:v>15</c:v>
                </c:pt>
                <c:pt idx="203">
                  <c:v>15</c:v>
                </c:pt>
                <c:pt idx="204">
                  <c:v>15</c:v>
                </c:pt>
                <c:pt idx="205">
                  <c:v>15</c:v>
                </c:pt>
                <c:pt idx="206">
                  <c:v>15</c:v>
                </c:pt>
                <c:pt idx="207">
                  <c:v>15</c:v>
                </c:pt>
                <c:pt idx="208">
                  <c:v>15</c:v>
                </c:pt>
                <c:pt idx="209">
                  <c:v>15</c:v>
                </c:pt>
                <c:pt idx="210">
                  <c:v>15</c:v>
                </c:pt>
                <c:pt idx="211">
                  <c:v>15</c:v>
                </c:pt>
                <c:pt idx="212">
                  <c:v>15</c:v>
                </c:pt>
                <c:pt idx="213">
                  <c:v>15</c:v>
                </c:pt>
                <c:pt idx="214">
                  <c:v>15</c:v>
                </c:pt>
                <c:pt idx="215">
                  <c:v>15</c:v>
                </c:pt>
                <c:pt idx="216">
                  <c:v>15</c:v>
                </c:pt>
                <c:pt idx="217">
                  <c:v>15</c:v>
                </c:pt>
                <c:pt idx="218">
                  <c:v>15</c:v>
                </c:pt>
                <c:pt idx="219">
                  <c:v>15</c:v>
                </c:pt>
                <c:pt idx="220">
                  <c:v>15</c:v>
                </c:pt>
                <c:pt idx="221">
                  <c:v>15</c:v>
                </c:pt>
                <c:pt idx="222">
                  <c:v>15</c:v>
                </c:pt>
                <c:pt idx="223">
                  <c:v>15</c:v>
                </c:pt>
                <c:pt idx="224">
                  <c:v>15</c:v>
                </c:pt>
                <c:pt idx="225">
                  <c:v>15</c:v>
                </c:pt>
                <c:pt idx="226">
                  <c:v>15</c:v>
                </c:pt>
                <c:pt idx="227">
                  <c:v>15</c:v>
                </c:pt>
                <c:pt idx="228">
                  <c:v>15</c:v>
                </c:pt>
                <c:pt idx="229">
                  <c:v>15</c:v>
                </c:pt>
                <c:pt idx="230">
                  <c:v>15</c:v>
                </c:pt>
                <c:pt idx="231">
                  <c:v>15</c:v>
                </c:pt>
                <c:pt idx="232">
                  <c:v>15</c:v>
                </c:pt>
                <c:pt idx="233">
                  <c:v>15</c:v>
                </c:pt>
                <c:pt idx="234">
                  <c:v>15</c:v>
                </c:pt>
                <c:pt idx="235">
                  <c:v>15</c:v>
                </c:pt>
                <c:pt idx="236">
                  <c:v>15</c:v>
                </c:pt>
                <c:pt idx="237">
                  <c:v>15</c:v>
                </c:pt>
                <c:pt idx="238">
                  <c:v>15</c:v>
                </c:pt>
                <c:pt idx="239">
                  <c:v>15</c:v>
                </c:pt>
                <c:pt idx="240">
                  <c:v>15</c:v>
                </c:pt>
                <c:pt idx="241">
                  <c:v>16</c:v>
                </c:pt>
                <c:pt idx="242">
                  <c:v>16</c:v>
                </c:pt>
                <c:pt idx="243">
                  <c:v>16</c:v>
                </c:pt>
                <c:pt idx="244">
                  <c:v>16</c:v>
                </c:pt>
                <c:pt idx="245">
                  <c:v>16</c:v>
                </c:pt>
                <c:pt idx="246">
                  <c:v>17</c:v>
                </c:pt>
                <c:pt idx="247">
                  <c:v>17</c:v>
                </c:pt>
                <c:pt idx="248">
                  <c:v>17</c:v>
                </c:pt>
                <c:pt idx="249">
                  <c:v>17</c:v>
                </c:pt>
                <c:pt idx="250">
                  <c:v>17</c:v>
                </c:pt>
                <c:pt idx="251">
                  <c:v>17</c:v>
                </c:pt>
                <c:pt idx="252">
                  <c:v>17</c:v>
                </c:pt>
                <c:pt idx="253">
                  <c:v>17</c:v>
                </c:pt>
                <c:pt idx="254">
                  <c:v>17</c:v>
                </c:pt>
                <c:pt idx="255">
                  <c:v>17</c:v>
                </c:pt>
                <c:pt idx="256">
                  <c:v>17</c:v>
                </c:pt>
                <c:pt idx="257">
                  <c:v>17</c:v>
                </c:pt>
                <c:pt idx="258">
                  <c:v>17</c:v>
                </c:pt>
                <c:pt idx="259">
                  <c:v>17</c:v>
                </c:pt>
                <c:pt idx="260">
                  <c:v>17</c:v>
                </c:pt>
                <c:pt idx="261">
                  <c:v>17</c:v>
                </c:pt>
                <c:pt idx="262">
                  <c:v>17</c:v>
                </c:pt>
                <c:pt idx="263">
                  <c:v>17</c:v>
                </c:pt>
                <c:pt idx="264">
                  <c:v>17</c:v>
                </c:pt>
                <c:pt idx="265">
                  <c:v>17</c:v>
                </c:pt>
                <c:pt idx="266">
                  <c:v>17</c:v>
                </c:pt>
                <c:pt idx="267">
                  <c:v>17</c:v>
                </c:pt>
                <c:pt idx="268">
                  <c:v>17</c:v>
                </c:pt>
                <c:pt idx="269">
                  <c:v>17</c:v>
                </c:pt>
                <c:pt idx="270">
                  <c:v>17</c:v>
                </c:pt>
                <c:pt idx="271">
                  <c:v>17</c:v>
                </c:pt>
                <c:pt idx="272">
                  <c:v>17</c:v>
                </c:pt>
                <c:pt idx="273">
                  <c:v>17</c:v>
                </c:pt>
                <c:pt idx="274">
                  <c:v>17</c:v>
                </c:pt>
                <c:pt idx="275">
                  <c:v>17</c:v>
                </c:pt>
                <c:pt idx="276">
                  <c:v>17</c:v>
                </c:pt>
                <c:pt idx="277">
                  <c:v>17</c:v>
                </c:pt>
                <c:pt idx="278">
                  <c:v>17</c:v>
                </c:pt>
                <c:pt idx="279">
                  <c:v>17</c:v>
                </c:pt>
                <c:pt idx="280">
                  <c:v>17</c:v>
                </c:pt>
                <c:pt idx="281">
                  <c:v>17</c:v>
                </c:pt>
                <c:pt idx="282">
                  <c:v>17</c:v>
                </c:pt>
                <c:pt idx="283">
                  <c:v>17</c:v>
                </c:pt>
                <c:pt idx="284">
                  <c:v>17</c:v>
                </c:pt>
                <c:pt idx="285">
                  <c:v>17</c:v>
                </c:pt>
                <c:pt idx="286">
                  <c:v>18</c:v>
                </c:pt>
                <c:pt idx="287">
                  <c:v>18</c:v>
                </c:pt>
                <c:pt idx="288">
                  <c:v>18</c:v>
                </c:pt>
                <c:pt idx="289">
                  <c:v>19</c:v>
                </c:pt>
                <c:pt idx="290">
                  <c:v>19</c:v>
                </c:pt>
                <c:pt idx="291">
                  <c:v>19</c:v>
                </c:pt>
                <c:pt idx="292">
                  <c:v>19</c:v>
                </c:pt>
                <c:pt idx="293">
                  <c:v>19</c:v>
                </c:pt>
                <c:pt idx="294">
                  <c:v>19</c:v>
                </c:pt>
                <c:pt idx="295">
                  <c:v>19</c:v>
                </c:pt>
                <c:pt idx="296">
                  <c:v>19</c:v>
                </c:pt>
                <c:pt idx="297">
                  <c:v>19</c:v>
                </c:pt>
                <c:pt idx="298">
                  <c:v>19</c:v>
                </c:pt>
                <c:pt idx="299">
                  <c:v>19</c:v>
                </c:pt>
                <c:pt idx="300">
                  <c:v>19</c:v>
                </c:pt>
                <c:pt idx="301">
                  <c:v>19</c:v>
                </c:pt>
                <c:pt idx="302">
                  <c:v>19</c:v>
                </c:pt>
                <c:pt idx="303">
                  <c:v>19</c:v>
                </c:pt>
                <c:pt idx="304">
                  <c:v>19</c:v>
                </c:pt>
                <c:pt idx="305">
                  <c:v>19</c:v>
                </c:pt>
                <c:pt idx="306">
                  <c:v>19</c:v>
                </c:pt>
                <c:pt idx="307">
                  <c:v>19</c:v>
                </c:pt>
                <c:pt idx="308">
                  <c:v>19</c:v>
                </c:pt>
                <c:pt idx="309">
                  <c:v>19</c:v>
                </c:pt>
                <c:pt idx="310">
                  <c:v>20</c:v>
                </c:pt>
                <c:pt idx="311">
                  <c:v>20</c:v>
                </c:pt>
                <c:pt idx="312">
                  <c:v>20</c:v>
                </c:pt>
                <c:pt idx="313">
                  <c:v>20</c:v>
                </c:pt>
                <c:pt idx="314">
                  <c:v>20</c:v>
                </c:pt>
                <c:pt idx="315">
                  <c:v>20</c:v>
                </c:pt>
                <c:pt idx="316">
                  <c:v>20</c:v>
                </c:pt>
                <c:pt idx="317">
                  <c:v>20</c:v>
                </c:pt>
                <c:pt idx="318">
                  <c:v>20</c:v>
                </c:pt>
                <c:pt idx="319">
                  <c:v>20</c:v>
                </c:pt>
                <c:pt idx="320">
                  <c:v>20</c:v>
                </c:pt>
                <c:pt idx="321">
                  <c:v>21</c:v>
                </c:pt>
                <c:pt idx="322">
                  <c:v>23</c:v>
                </c:pt>
                <c:pt idx="323">
                  <c:v>23</c:v>
                </c:pt>
                <c:pt idx="324">
                  <c:v>23</c:v>
                </c:pt>
                <c:pt idx="325">
                  <c:v>23</c:v>
                </c:pt>
                <c:pt idx="326">
                  <c:v>23</c:v>
                </c:pt>
                <c:pt idx="327">
                  <c:v>23</c:v>
                </c:pt>
                <c:pt idx="328">
                  <c:v>23</c:v>
                </c:pt>
                <c:pt idx="329">
                  <c:v>23</c:v>
                </c:pt>
                <c:pt idx="330">
                  <c:v>23</c:v>
                </c:pt>
                <c:pt idx="331">
                  <c:v>23</c:v>
                </c:pt>
                <c:pt idx="332">
                  <c:v>23</c:v>
                </c:pt>
                <c:pt idx="333">
                  <c:v>23</c:v>
                </c:pt>
                <c:pt idx="334">
                  <c:v>23</c:v>
                </c:pt>
                <c:pt idx="335">
                  <c:v>23</c:v>
                </c:pt>
                <c:pt idx="336">
                  <c:v>23</c:v>
                </c:pt>
                <c:pt idx="337">
                  <c:v>24</c:v>
                </c:pt>
                <c:pt idx="338">
                  <c:v>24</c:v>
                </c:pt>
                <c:pt idx="339">
                  <c:v>24</c:v>
                </c:pt>
                <c:pt idx="340">
                  <c:v>24</c:v>
                </c:pt>
                <c:pt idx="341">
                  <c:v>24</c:v>
                </c:pt>
                <c:pt idx="342">
                  <c:v>24</c:v>
                </c:pt>
                <c:pt idx="343">
                  <c:v>25</c:v>
                </c:pt>
                <c:pt idx="344">
                  <c:v>28</c:v>
                </c:pt>
                <c:pt idx="345">
                  <c:v>28</c:v>
                </c:pt>
                <c:pt idx="346">
                  <c:v>28</c:v>
                </c:pt>
                <c:pt idx="347">
                  <c:v>28</c:v>
                </c:pt>
                <c:pt idx="348">
                  <c:v>28</c:v>
                </c:pt>
                <c:pt idx="349">
                  <c:v>28</c:v>
                </c:pt>
                <c:pt idx="350">
                  <c:v>28</c:v>
                </c:pt>
                <c:pt idx="351">
                  <c:v>28</c:v>
                </c:pt>
                <c:pt idx="352">
                  <c:v>28</c:v>
                </c:pt>
                <c:pt idx="353">
                  <c:v>28</c:v>
                </c:pt>
                <c:pt idx="354">
                  <c:v>28</c:v>
                </c:pt>
                <c:pt idx="355">
                  <c:v>28</c:v>
                </c:pt>
                <c:pt idx="356">
                  <c:v>28</c:v>
                </c:pt>
                <c:pt idx="357">
                  <c:v>30</c:v>
                </c:pt>
                <c:pt idx="358">
                  <c:v>30</c:v>
                </c:pt>
                <c:pt idx="359">
                  <c:v>30</c:v>
                </c:pt>
                <c:pt idx="360">
                  <c:v>30</c:v>
                </c:pt>
                <c:pt idx="361">
                  <c:v>30</c:v>
                </c:pt>
                <c:pt idx="362">
                  <c:v>30</c:v>
                </c:pt>
                <c:pt idx="363">
                  <c:v>30</c:v>
                </c:pt>
                <c:pt idx="364">
                  <c:v>30</c:v>
                </c:pt>
                <c:pt idx="365">
                  <c:v>32</c:v>
                </c:pt>
                <c:pt idx="366">
                  <c:v>32</c:v>
                </c:pt>
                <c:pt idx="367">
                  <c:v>32</c:v>
                </c:pt>
                <c:pt idx="368">
                  <c:v>32</c:v>
                </c:pt>
                <c:pt idx="369">
                  <c:v>32</c:v>
                </c:pt>
                <c:pt idx="370">
                  <c:v>33</c:v>
                </c:pt>
                <c:pt idx="371">
                  <c:v>34</c:v>
                </c:pt>
                <c:pt idx="372">
                  <c:v>35</c:v>
                </c:pt>
                <c:pt idx="373">
                  <c:v>35</c:v>
                </c:pt>
                <c:pt idx="374">
                  <c:v>35</c:v>
                </c:pt>
                <c:pt idx="375">
                  <c:v>35</c:v>
                </c:pt>
                <c:pt idx="376">
                  <c:v>35</c:v>
                </c:pt>
                <c:pt idx="377">
                  <c:v>35</c:v>
                </c:pt>
                <c:pt idx="378">
                  <c:v>36</c:v>
                </c:pt>
                <c:pt idx="379">
                  <c:v>36</c:v>
                </c:pt>
                <c:pt idx="380">
                  <c:v>37</c:v>
                </c:pt>
                <c:pt idx="381">
                  <c:v>37</c:v>
                </c:pt>
                <c:pt idx="382">
                  <c:v>37</c:v>
                </c:pt>
                <c:pt idx="383">
                  <c:v>37</c:v>
                </c:pt>
                <c:pt idx="384">
                  <c:v>37</c:v>
                </c:pt>
                <c:pt idx="385">
                  <c:v>37</c:v>
                </c:pt>
                <c:pt idx="386">
                  <c:v>38</c:v>
                </c:pt>
                <c:pt idx="387">
                  <c:v>38</c:v>
                </c:pt>
                <c:pt idx="388">
                  <c:v>38</c:v>
                </c:pt>
                <c:pt idx="389">
                  <c:v>38</c:v>
                </c:pt>
                <c:pt idx="390">
                  <c:v>38</c:v>
                </c:pt>
                <c:pt idx="391">
                  <c:v>38</c:v>
                </c:pt>
                <c:pt idx="392">
                  <c:v>38</c:v>
                </c:pt>
                <c:pt idx="393">
                  <c:v>38</c:v>
                </c:pt>
                <c:pt idx="394">
                  <c:v>39</c:v>
                </c:pt>
                <c:pt idx="395">
                  <c:v>39</c:v>
                </c:pt>
                <c:pt idx="396">
                  <c:v>39</c:v>
                </c:pt>
                <c:pt idx="397">
                  <c:v>39</c:v>
                </c:pt>
                <c:pt idx="398">
                  <c:v>39</c:v>
                </c:pt>
                <c:pt idx="399">
                  <c:v>39</c:v>
                </c:pt>
                <c:pt idx="400">
                  <c:v>39</c:v>
                </c:pt>
                <c:pt idx="401">
                  <c:v>39</c:v>
                </c:pt>
                <c:pt idx="402">
                  <c:v>39</c:v>
                </c:pt>
                <c:pt idx="403">
                  <c:v>39</c:v>
                </c:pt>
                <c:pt idx="404">
                  <c:v>39</c:v>
                </c:pt>
                <c:pt idx="405">
                  <c:v>40</c:v>
                </c:pt>
                <c:pt idx="406">
                  <c:v>41</c:v>
                </c:pt>
                <c:pt idx="407">
                  <c:v>41</c:v>
                </c:pt>
                <c:pt idx="408">
                  <c:v>41</c:v>
                </c:pt>
                <c:pt idx="409">
                  <c:v>41</c:v>
                </c:pt>
                <c:pt idx="410">
                  <c:v>41</c:v>
                </c:pt>
                <c:pt idx="411">
                  <c:v>41</c:v>
                </c:pt>
                <c:pt idx="412">
                  <c:v>41</c:v>
                </c:pt>
                <c:pt idx="413">
                  <c:v>42</c:v>
                </c:pt>
                <c:pt idx="414">
                  <c:v>42</c:v>
                </c:pt>
                <c:pt idx="415">
                  <c:v>42</c:v>
                </c:pt>
                <c:pt idx="416">
                  <c:v>42</c:v>
                </c:pt>
                <c:pt idx="417">
                  <c:v>42</c:v>
                </c:pt>
                <c:pt idx="418">
                  <c:v>42</c:v>
                </c:pt>
                <c:pt idx="419">
                  <c:v>43</c:v>
                </c:pt>
                <c:pt idx="420">
                  <c:v>43</c:v>
                </c:pt>
                <c:pt idx="421">
                  <c:v>44</c:v>
                </c:pt>
                <c:pt idx="422">
                  <c:v>44</c:v>
                </c:pt>
                <c:pt idx="423">
                  <c:v>44</c:v>
                </c:pt>
                <c:pt idx="424">
                  <c:v>44</c:v>
                </c:pt>
                <c:pt idx="425">
                  <c:v>44</c:v>
                </c:pt>
                <c:pt idx="426">
                  <c:v>44</c:v>
                </c:pt>
                <c:pt idx="427">
                  <c:v>45</c:v>
                </c:pt>
                <c:pt idx="428">
                  <c:v>45</c:v>
                </c:pt>
                <c:pt idx="429">
                  <c:v>45</c:v>
                </c:pt>
                <c:pt idx="430">
                  <c:v>45</c:v>
                </c:pt>
                <c:pt idx="431">
                  <c:v>45</c:v>
                </c:pt>
                <c:pt idx="432">
                  <c:v>45</c:v>
                </c:pt>
                <c:pt idx="433">
                  <c:v>45</c:v>
                </c:pt>
                <c:pt idx="434">
                  <c:v>45</c:v>
                </c:pt>
                <c:pt idx="435">
                  <c:v>47</c:v>
                </c:pt>
                <c:pt idx="436">
                  <c:v>48</c:v>
                </c:pt>
                <c:pt idx="437">
                  <c:v>48</c:v>
                </c:pt>
                <c:pt idx="438">
                  <c:v>48</c:v>
                </c:pt>
                <c:pt idx="439">
                  <c:v>48</c:v>
                </c:pt>
                <c:pt idx="440">
                  <c:v>49</c:v>
                </c:pt>
                <c:pt idx="441">
                  <c:v>49</c:v>
                </c:pt>
                <c:pt idx="442">
                  <c:v>51</c:v>
                </c:pt>
                <c:pt idx="443">
                  <c:v>51</c:v>
                </c:pt>
                <c:pt idx="444">
                  <c:v>51</c:v>
                </c:pt>
                <c:pt idx="445">
                  <c:v>51</c:v>
                </c:pt>
                <c:pt idx="446">
                  <c:v>51</c:v>
                </c:pt>
                <c:pt idx="447">
                  <c:v>51</c:v>
                </c:pt>
                <c:pt idx="448">
                  <c:v>54</c:v>
                </c:pt>
                <c:pt idx="449">
                  <c:v>54</c:v>
                </c:pt>
                <c:pt idx="450">
                  <c:v>55</c:v>
                </c:pt>
                <c:pt idx="451">
                  <c:v>55</c:v>
                </c:pt>
                <c:pt idx="452">
                  <c:v>55</c:v>
                </c:pt>
                <c:pt idx="453">
                  <c:v>55</c:v>
                </c:pt>
                <c:pt idx="454">
                  <c:v>55</c:v>
                </c:pt>
                <c:pt idx="455">
                  <c:v>56</c:v>
                </c:pt>
                <c:pt idx="456">
                  <c:v>57</c:v>
                </c:pt>
                <c:pt idx="457">
                  <c:v>59</c:v>
                </c:pt>
                <c:pt idx="458">
                  <c:v>59</c:v>
                </c:pt>
                <c:pt idx="459">
                  <c:v>59</c:v>
                </c:pt>
                <c:pt idx="460">
                  <c:v>59</c:v>
                </c:pt>
                <c:pt idx="461">
                  <c:v>60</c:v>
                </c:pt>
                <c:pt idx="462">
                  <c:v>61</c:v>
                </c:pt>
                <c:pt idx="463">
                  <c:v>61</c:v>
                </c:pt>
                <c:pt idx="464">
                  <c:v>61</c:v>
                </c:pt>
                <c:pt idx="465">
                  <c:v>61</c:v>
                </c:pt>
                <c:pt idx="466">
                  <c:v>61</c:v>
                </c:pt>
                <c:pt idx="467">
                  <c:v>61</c:v>
                </c:pt>
                <c:pt idx="468">
                  <c:v>61</c:v>
                </c:pt>
                <c:pt idx="469">
                  <c:v>61</c:v>
                </c:pt>
                <c:pt idx="470">
                  <c:v>61</c:v>
                </c:pt>
                <c:pt idx="471">
                  <c:v>61</c:v>
                </c:pt>
                <c:pt idx="472">
                  <c:v>61</c:v>
                </c:pt>
                <c:pt idx="473">
                  <c:v>61</c:v>
                </c:pt>
                <c:pt idx="474">
                  <c:v>61</c:v>
                </c:pt>
                <c:pt idx="475">
                  <c:v>61</c:v>
                </c:pt>
                <c:pt idx="476">
                  <c:v>61</c:v>
                </c:pt>
                <c:pt idx="477">
                  <c:v>61</c:v>
                </c:pt>
                <c:pt idx="478">
                  <c:v>61</c:v>
                </c:pt>
                <c:pt idx="479">
                  <c:v>61</c:v>
                </c:pt>
                <c:pt idx="480">
                  <c:v>61</c:v>
                </c:pt>
                <c:pt idx="481">
                  <c:v>61</c:v>
                </c:pt>
                <c:pt idx="482">
                  <c:v>61</c:v>
                </c:pt>
                <c:pt idx="483">
                  <c:v>61</c:v>
                </c:pt>
                <c:pt idx="484">
                  <c:v>62</c:v>
                </c:pt>
                <c:pt idx="485">
                  <c:v>63</c:v>
                </c:pt>
                <c:pt idx="486">
                  <c:v>63</c:v>
                </c:pt>
                <c:pt idx="487">
                  <c:v>63</c:v>
                </c:pt>
                <c:pt idx="488">
                  <c:v>63</c:v>
                </c:pt>
                <c:pt idx="489">
                  <c:v>63</c:v>
                </c:pt>
                <c:pt idx="490">
                  <c:v>63</c:v>
                </c:pt>
                <c:pt idx="491">
                  <c:v>64</c:v>
                </c:pt>
                <c:pt idx="492">
                  <c:v>64</c:v>
                </c:pt>
                <c:pt idx="493">
                  <c:v>64</c:v>
                </c:pt>
                <c:pt idx="494">
                  <c:v>64</c:v>
                </c:pt>
                <c:pt idx="495">
                  <c:v>64</c:v>
                </c:pt>
                <c:pt idx="496">
                  <c:v>64</c:v>
                </c:pt>
                <c:pt idx="497">
                  <c:v>64</c:v>
                </c:pt>
                <c:pt idx="498">
                  <c:v>64</c:v>
                </c:pt>
                <c:pt idx="499">
                  <c:v>64</c:v>
                </c:pt>
                <c:pt idx="500">
                  <c:v>64</c:v>
                </c:pt>
                <c:pt idx="501">
                  <c:v>64</c:v>
                </c:pt>
                <c:pt idx="502">
                  <c:v>64</c:v>
                </c:pt>
                <c:pt idx="503">
                  <c:v>64</c:v>
                </c:pt>
                <c:pt idx="504">
                  <c:v>64</c:v>
                </c:pt>
                <c:pt idx="505">
                  <c:v>64</c:v>
                </c:pt>
                <c:pt idx="506">
                  <c:v>65</c:v>
                </c:pt>
                <c:pt idx="507">
                  <c:v>66</c:v>
                </c:pt>
                <c:pt idx="508">
                  <c:v>66</c:v>
                </c:pt>
                <c:pt idx="509">
                  <c:v>66</c:v>
                </c:pt>
                <c:pt idx="510">
                  <c:v>66</c:v>
                </c:pt>
                <c:pt idx="511">
                  <c:v>66</c:v>
                </c:pt>
                <c:pt idx="512">
                  <c:v>66</c:v>
                </c:pt>
                <c:pt idx="513">
                  <c:v>66</c:v>
                </c:pt>
                <c:pt idx="514">
                  <c:v>67</c:v>
                </c:pt>
                <c:pt idx="515">
                  <c:v>67</c:v>
                </c:pt>
                <c:pt idx="516">
                  <c:v>67</c:v>
                </c:pt>
                <c:pt idx="517">
                  <c:v>67</c:v>
                </c:pt>
                <c:pt idx="518">
                  <c:v>68</c:v>
                </c:pt>
                <c:pt idx="519">
                  <c:v>69</c:v>
                </c:pt>
                <c:pt idx="520">
                  <c:v>73</c:v>
                </c:pt>
                <c:pt idx="521">
                  <c:v>73</c:v>
                </c:pt>
                <c:pt idx="522">
                  <c:v>73</c:v>
                </c:pt>
                <c:pt idx="523">
                  <c:v>73</c:v>
                </c:pt>
                <c:pt idx="524">
                  <c:v>73</c:v>
                </c:pt>
                <c:pt idx="525">
                  <c:v>73</c:v>
                </c:pt>
                <c:pt idx="526">
                  <c:v>74</c:v>
                </c:pt>
                <c:pt idx="527">
                  <c:v>74</c:v>
                </c:pt>
                <c:pt idx="528">
                  <c:v>74</c:v>
                </c:pt>
                <c:pt idx="529">
                  <c:v>74</c:v>
                </c:pt>
                <c:pt idx="530">
                  <c:v>74</c:v>
                </c:pt>
                <c:pt idx="531">
                  <c:v>74</c:v>
                </c:pt>
                <c:pt idx="532">
                  <c:v>75</c:v>
                </c:pt>
                <c:pt idx="533">
                  <c:v>78</c:v>
                </c:pt>
                <c:pt idx="534">
                  <c:v>81</c:v>
                </c:pt>
                <c:pt idx="535">
                  <c:v>81</c:v>
                </c:pt>
                <c:pt idx="536">
                  <c:v>81</c:v>
                </c:pt>
                <c:pt idx="537">
                  <c:v>81</c:v>
                </c:pt>
                <c:pt idx="538">
                  <c:v>85</c:v>
                </c:pt>
                <c:pt idx="539">
                  <c:v>86</c:v>
                </c:pt>
                <c:pt idx="540">
                  <c:v>86</c:v>
                </c:pt>
                <c:pt idx="541">
                  <c:v>88</c:v>
                </c:pt>
                <c:pt idx="542">
                  <c:v>88</c:v>
                </c:pt>
                <c:pt idx="543">
                  <c:v>88</c:v>
                </c:pt>
                <c:pt idx="544">
                  <c:v>88</c:v>
                </c:pt>
                <c:pt idx="545">
                  <c:v>88</c:v>
                </c:pt>
                <c:pt idx="546">
                  <c:v>89</c:v>
                </c:pt>
                <c:pt idx="547">
                  <c:v>90</c:v>
                </c:pt>
                <c:pt idx="548">
                  <c:v>90</c:v>
                </c:pt>
                <c:pt idx="549">
                  <c:v>90</c:v>
                </c:pt>
                <c:pt idx="550">
                  <c:v>90</c:v>
                </c:pt>
                <c:pt idx="551">
                  <c:v>90</c:v>
                </c:pt>
                <c:pt idx="552">
                  <c:v>90</c:v>
                </c:pt>
                <c:pt idx="553">
                  <c:v>91</c:v>
                </c:pt>
                <c:pt idx="554">
                  <c:v>91</c:v>
                </c:pt>
                <c:pt idx="555">
                  <c:v>92</c:v>
                </c:pt>
                <c:pt idx="556">
                  <c:v>92</c:v>
                </c:pt>
                <c:pt idx="557">
                  <c:v>92</c:v>
                </c:pt>
                <c:pt idx="558">
                  <c:v>92</c:v>
                </c:pt>
                <c:pt idx="559">
                  <c:v>93</c:v>
                </c:pt>
                <c:pt idx="560">
                  <c:v>93</c:v>
                </c:pt>
                <c:pt idx="561">
                  <c:v>94</c:v>
                </c:pt>
                <c:pt idx="562">
                  <c:v>95</c:v>
                </c:pt>
                <c:pt idx="563">
                  <c:v>95</c:v>
                </c:pt>
                <c:pt idx="564">
                  <c:v>95</c:v>
                </c:pt>
                <c:pt idx="565">
                  <c:v>95</c:v>
                </c:pt>
                <c:pt idx="566">
                  <c:v>95</c:v>
                </c:pt>
                <c:pt idx="567">
                  <c:v>95</c:v>
                </c:pt>
                <c:pt idx="568">
                  <c:v>95</c:v>
                </c:pt>
                <c:pt idx="569">
                  <c:v>98</c:v>
                </c:pt>
                <c:pt idx="570">
                  <c:v>101</c:v>
                </c:pt>
                <c:pt idx="571">
                  <c:v>101</c:v>
                </c:pt>
                <c:pt idx="572">
                  <c:v>101</c:v>
                </c:pt>
                <c:pt idx="573">
                  <c:v>103</c:v>
                </c:pt>
                <c:pt idx="574">
                  <c:v>103</c:v>
                </c:pt>
                <c:pt idx="575">
                  <c:v>104</c:v>
                </c:pt>
                <c:pt idx="576">
                  <c:v>104</c:v>
                </c:pt>
                <c:pt idx="577">
                  <c:v>105</c:v>
                </c:pt>
                <c:pt idx="578">
                  <c:v>105</c:v>
                </c:pt>
                <c:pt idx="579">
                  <c:v>105</c:v>
                </c:pt>
                <c:pt idx="580">
                  <c:v>106</c:v>
                </c:pt>
                <c:pt idx="581">
                  <c:v>106</c:v>
                </c:pt>
                <c:pt idx="582">
                  <c:v>107</c:v>
                </c:pt>
                <c:pt idx="583">
                  <c:v>108</c:v>
                </c:pt>
                <c:pt idx="584">
                  <c:v>108</c:v>
                </c:pt>
                <c:pt idx="585">
                  <c:v>108</c:v>
                </c:pt>
                <c:pt idx="586">
                  <c:v>108</c:v>
                </c:pt>
                <c:pt idx="587">
                  <c:v>108</c:v>
                </c:pt>
                <c:pt idx="588">
                  <c:v>109</c:v>
                </c:pt>
                <c:pt idx="589">
                  <c:v>109</c:v>
                </c:pt>
                <c:pt idx="590">
                  <c:v>110</c:v>
                </c:pt>
                <c:pt idx="591">
                  <c:v>110</c:v>
                </c:pt>
                <c:pt idx="592">
                  <c:v>110</c:v>
                </c:pt>
                <c:pt idx="593">
                  <c:v>110</c:v>
                </c:pt>
                <c:pt idx="594">
                  <c:v>110</c:v>
                </c:pt>
                <c:pt idx="595">
                  <c:v>110</c:v>
                </c:pt>
                <c:pt idx="596">
                  <c:v>110</c:v>
                </c:pt>
                <c:pt idx="597">
                  <c:v>111</c:v>
                </c:pt>
                <c:pt idx="598">
                  <c:v>111</c:v>
                </c:pt>
                <c:pt idx="599">
                  <c:v>111</c:v>
                </c:pt>
                <c:pt idx="600">
                  <c:v>111</c:v>
                </c:pt>
                <c:pt idx="601">
                  <c:v>113</c:v>
                </c:pt>
                <c:pt idx="602">
                  <c:v>113</c:v>
                </c:pt>
                <c:pt idx="603">
                  <c:v>113</c:v>
                </c:pt>
                <c:pt idx="604">
                  <c:v>114</c:v>
                </c:pt>
                <c:pt idx="605">
                  <c:v>117</c:v>
                </c:pt>
                <c:pt idx="606">
                  <c:v>117</c:v>
                </c:pt>
                <c:pt idx="607">
                  <c:v>117</c:v>
                </c:pt>
                <c:pt idx="608">
                  <c:v>118</c:v>
                </c:pt>
                <c:pt idx="609">
                  <c:v>118</c:v>
                </c:pt>
                <c:pt idx="610">
                  <c:v>119</c:v>
                </c:pt>
                <c:pt idx="611">
                  <c:v>121</c:v>
                </c:pt>
                <c:pt idx="612">
                  <c:v>121</c:v>
                </c:pt>
                <c:pt idx="613">
                  <c:v>121</c:v>
                </c:pt>
                <c:pt idx="614">
                  <c:v>121</c:v>
                </c:pt>
                <c:pt idx="615">
                  <c:v>121</c:v>
                </c:pt>
                <c:pt idx="616">
                  <c:v>122</c:v>
                </c:pt>
                <c:pt idx="617">
                  <c:v>122</c:v>
                </c:pt>
                <c:pt idx="618">
                  <c:v>123</c:v>
                </c:pt>
                <c:pt idx="619">
                  <c:v>123</c:v>
                </c:pt>
                <c:pt idx="620">
                  <c:v>123</c:v>
                </c:pt>
                <c:pt idx="621">
                  <c:v>123</c:v>
                </c:pt>
                <c:pt idx="622">
                  <c:v>124</c:v>
                </c:pt>
                <c:pt idx="623">
                  <c:v>125</c:v>
                </c:pt>
                <c:pt idx="624">
                  <c:v>127</c:v>
                </c:pt>
                <c:pt idx="625">
                  <c:v>128</c:v>
                </c:pt>
                <c:pt idx="626">
                  <c:v>128</c:v>
                </c:pt>
                <c:pt idx="627">
                  <c:v>128</c:v>
                </c:pt>
                <c:pt idx="628">
                  <c:v>128</c:v>
                </c:pt>
                <c:pt idx="629">
                  <c:v>128</c:v>
                </c:pt>
                <c:pt idx="630">
                  <c:v>128</c:v>
                </c:pt>
                <c:pt idx="631">
                  <c:v>128</c:v>
                </c:pt>
                <c:pt idx="632">
                  <c:v>128</c:v>
                </c:pt>
                <c:pt idx="633">
                  <c:v>128</c:v>
                </c:pt>
                <c:pt idx="634">
                  <c:v>128</c:v>
                </c:pt>
                <c:pt idx="635">
                  <c:v>128</c:v>
                </c:pt>
                <c:pt idx="636">
                  <c:v>128</c:v>
                </c:pt>
                <c:pt idx="637">
                  <c:v>129</c:v>
                </c:pt>
                <c:pt idx="638">
                  <c:v>130</c:v>
                </c:pt>
                <c:pt idx="639">
                  <c:v>133</c:v>
                </c:pt>
                <c:pt idx="640">
                  <c:v>135</c:v>
                </c:pt>
                <c:pt idx="641">
                  <c:v>135</c:v>
                </c:pt>
                <c:pt idx="642">
                  <c:v>135</c:v>
                </c:pt>
                <c:pt idx="643">
                  <c:v>136</c:v>
                </c:pt>
                <c:pt idx="644">
                  <c:v>137</c:v>
                </c:pt>
                <c:pt idx="645">
                  <c:v>137</c:v>
                </c:pt>
                <c:pt idx="646">
                  <c:v>138</c:v>
                </c:pt>
                <c:pt idx="647">
                  <c:v>138</c:v>
                </c:pt>
                <c:pt idx="648">
                  <c:v>138</c:v>
                </c:pt>
                <c:pt idx="649">
                  <c:v>138</c:v>
                </c:pt>
                <c:pt idx="650">
                  <c:v>139</c:v>
                </c:pt>
                <c:pt idx="651">
                  <c:v>139</c:v>
                </c:pt>
                <c:pt idx="652">
                  <c:v>139</c:v>
                </c:pt>
                <c:pt idx="653">
                  <c:v>139</c:v>
                </c:pt>
                <c:pt idx="654">
                  <c:v>139</c:v>
                </c:pt>
                <c:pt idx="655">
                  <c:v>139</c:v>
                </c:pt>
                <c:pt idx="656">
                  <c:v>139</c:v>
                </c:pt>
                <c:pt idx="657">
                  <c:v>139</c:v>
                </c:pt>
                <c:pt idx="658">
                  <c:v>141</c:v>
                </c:pt>
                <c:pt idx="659">
                  <c:v>141</c:v>
                </c:pt>
                <c:pt idx="660">
                  <c:v>141</c:v>
                </c:pt>
                <c:pt idx="661">
                  <c:v>141</c:v>
                </c:pt>
                <c:pt idx="662">
                  <c:v>141</c:v>
                </c:pt>
                <c:pt idx="663">
                  <c:v>141</c:v>
                </c:pt>
                <c:pt idx="664">
                  <c:v>141</c:v>
                </c:pt>
                <c:pt idx="665">
                  <c:v>142</c:v>
                </c:pt>
                <c:pt idx="666">
                  <c:v>142</c:v>
                </c:pt>
                <c:pt idx="667">
                  <c:v>143</c:v>
                </c:pt>
                <c:pt idx="668">
                  <c:v>143</c:v>
                </c:pt>
                <c:pt idx="669">
                  <c:v>143</c:v>
                </c:pt>
                <c:pt idx="670">
                  <c:v>143</c:v>
                </c:pt>
                <c:pt idx="671">
                  <c:v>146</c:v>
                </c:pt>
                <c:pt idx="672">
                  <c:v>146</c:v>
                </c:pt>
                <c:pt idx="673">
                  <c:v>147</c:v>
                </c:pt>
                <c:pt idx="674">
                  <c:v>149</c:v>
                </c:pt>
                <c:pt idx="675">
                  <c:v>151</c:v>
                </c:pt>
                <c:pt idx="676">
                  <c:v>151</c:v>
                </c:pt>
                <c:pt idx="677">
                  <c:v>151</c:v>
                </c:pt>
                <c:pt idx="678">
                  <c:v>152</c:v>
                </c:pt>
                <c:pt idx="679">
                  <c:v>154</c:v>
                </c:pt>
                <c:pt idx="680">
                  <c:v>156</c:v>
                </c:pt>
                <c:pt idx="681">
                  <c:v>158</c:v>
                </c:pt>
                <c:pt idx="682">
                  <c:v>159</c:v>
                </c:pt>
                <c:pt idx="683">
                  <c:v>159</c:v>
                </c:pt>
                <c:pt idx="684">
                  <c:v>159</c:v>
                </c:pt>
                <c:pt idx="685">
                  <c:v>161</c:v>
                </c:pt>
                <c:pt idx="686">
                  <c:v>163</c:v>
                </c:pt>
                <c:pt idx="687">
                  <c:v>163</c:v>
                </c:pt>
                <c:pt idx="688">
                  <c:v>163</c:v>
                </c:pt>
                <c:pt idx="689">
                  <c:v>163</c:v>
                </c:pt>
                <c:pt idx="690">
                  <c:v>163</c:v>
                </c:pt>
                <c:pt idx="691">
                  <c:v>163</c:v>
                </c:pt>
                <c:pt idx="692">
                  <c:v>164</c:v>
                </c:pt>
                <c:pt idx="693">
                  <c:v>165</c:v>
                </c:pt>
                <c:pt idx="694">
                  <c:v>165</c:v>
                </c:pt>
                <c:pt idx="695">
                  <c:v>166</c:v>
                </c:pt>
                <c:pt idx="696">
                  <c:v>167</c:v>
                </c:pt>
                <c:pt idx="697">
                  <c:v>167</c:v>
                </c:pt>
                <c:pt idx="698">
                  <c:v>167</c:v>
                </c:pt>
                <c:pt idx="699">
                  <c:v>168</c:v>
                </c:pt>
                <c:pt idx="700">
                  <c:v>170</c:v>
                </c:pt>
                <c:pt idx="701">
                  <c:v>171</c:v>
                </c:pt>
                <c:pt idx="702">
                  <c:v>171</c:v>
                </c:pt>
                <c:pt idx="703">
                  <c:v>171</c:v>
                </c:pt>
                <c:pt idx="704">
                  <c:v>171</c:v>
                </c:pt>
                <c:pt idx="705">
                  <c:v>171</c:v>
                </c:pt>
                <c:pt idx="706">
                  <c:v>171</c:v>
                </c:pt>
                <c:pt idx="707">
                  <c:v>173</c:v>
                </c:pt>
                <c:pt idx="708">
                  <c:v>173</c:v>
                </c:pt>
                <c:pt idx="709">
                  <c:v>174</c:v>
                </c:pt>
                <c:pt idx="710">
                  <c:v>174</c:v>
                </c:pt>
                <c:pt idx="711">
                  <c:v>174</c:v>
                </c:pt>
                <c:pt idx="712">
                  <c:v>174</c:v>
                </c:pt>
                <c:pt idx="713">
                  <c:v>174</c:v>
                </c:pt>
                <c:pt idx="714">
                  <c:v>174</c:v>
                </c:pt>
                <c:pt idx="715">
                  <c:v>174</c:v>
                </c:pt>
                <c:pt idx="716">
                  <c:v>174</c:v>
                </c:pt>
                <c:pt idx="717">
                  <c:v>174</c:v>
                </c:pt>
                <c:pt idx="718">
                  <c:v>174</c:v>
                </c:pt>
                <c:pt idx="719">
                  <c:v>174</c:v>
                </c:pt>
                <c:pt idx="720">
                  <c:v>175</c:v>
                </c:pt>
                <c:pt idx="721">
                  <c:v>175</c:v>
                </c:pt>
                <c:pt idx="722">
                  <c:v>175</c:v>
                </c:pt>
                <c:pt idx="723">
                  <c:v>177</c:v>
                </c:pt>
                <c:pt idx="724">
                  <c:v>178</c:v>
                </c:pt>
                <c:pt idx="725">
                  <c:v>178</c:v>
                </c:pt>
                <c:pt idx="726">
                  <c:v>178</c:v>
                </c:pt>
                <c:pt idx="727">
                  <c:v>178</c:v>
                </c:pt>
                <c:pt idx="728">
                  <c:v>178</c:v>
                </c:pt>
                <c:pt idx="729">
                  <c:v>178</c:v>
                </c:pt>
                <c:pt idx="730">
                  <c:v>179</c:v>
                </c:pt>
                <c:pt idx="731">
                  <c:v>179</c:v>
                </c:pt>
                <c:pt idx="732">
                  <c:v>179</c:v>
                </c:pt>
                <c:pt idx="733">
                  <c:v>179</c:v>
                </c:pt>
                <c:pt idx="734">
                  <c:v>180</c:v>
                </c:pt>
                <c:pt idx="735">
                  <c:v>180</c:v>
                </c:pt>
                <c:pt idx="736">
                  <c:v>180</c:v>
                </c:pt>
                <c:pt idx="737">
                  <c:v>180</c:v>
                </c:pt>
                <c:pt idx="738">
                  <c:v>180</c:v>
                </c:pt>
                <c:pt idx="739">
                  <c:v>180</c:v>
                </c:pt>
                <c:pt idx="740">
                  <c:v>180</c:v>
                </c:pt>
                <c:pt idx="741">
                  <c:v>180</c:v>
                </c:pt>
                <c:pt idx="742">
                  <c:v>181</c:v>
                </c:pt>
                <c:pt idx="743">
                  <c:v>183</c:v>
                </c:pt>
                <c:pt idx="744">
                  <c:v>184</c:v>
                </c:pt>
                <c:pt idx="745">
                  <c:v>184</c:v>
                </c:pt>
                <c:pt idx="746">
                  <c:v>184</c:v>
                </c:pt>
                <c:pt idx="747">
                  <c:v>184</c:v>
                </c:pt>
                <c:pt idx="748">
                  <c:v>189</c:v>
                </c:pt>
                <c:pt idx="749">
                  <c:v>190</c:v>
                </c:pt>
                <c:pt idx="750">
                  <c:v>191</c:v>
                </c:pt>
                <c:pt idx="751">
                  <c:v>193</c:v>
                </c:pt>
                <c:pt idx="752">
                  <c:v>194</c:v>
                </c:pt>
                <c:pt idx="753">
                  <c:v>194</c:v>
                </c:pt>
                <c:pt idx="754">
                  <c:v>194</c:v>
                </c:pt>
                <c:pt idx="755">
                  <c:v>195</c:v>
                </c:pt>
                <c:pt idx="756">
                  <c:v>196</c:v>
                </c:pt>
                <c:pt idx="757">
                  <c:v>197</c:v>
                </c:pt>
                <c:pt idx="758">
                  <c:v>197</c:v>
                </c:pt>
                <c:pt idx="759">
                  <c:v>197</c:v>
                </c:pt>
                <c:pt idx="760">
                  <c:v>197</c:v>
                </c:pt>
                <c:pt idx="761">
                  <c:v>197</c:v>
                </c:pt>
                <c:pt idx="762">
                  <c:v>198</c:v>
                </c:pt>
                <c:pt idx="763">
                  <c:v>198</c:v>
                </c:pt>
                <c:pt idx="764">
                  <c:v>198</c:v>
                </c:pt>
                <c:pt idx="765">
                  <c:v>199</c:v>
                </c:pt>
                <c:pt idx="766">
                  <c:v>200</c:v>
                </c:pt>
                <c:pt idx="767">
                  <c:v>200</c:v>
                </c:pt>
                <c:pt idx="768">
                  <c:v>200</c:v>
                </c:pt>
                <c:pt idx="769">
                  <c:v>201</c:v>
                </c:pt>
                <c:pt idx="770">
                  <c:v>202</c:v>
                </c:pt>
                <c:pt idx="771">
                  <c:v>206</c:v>
                </c:pt>
                <c:pt idx="772">
                  <c:v>206</c:v>
                </c:pt>
                <c:pt idx="773">
                  <c:v>207</c:v>
                </c:pt>
                <c:pt idx="774">
                  <c:v>207</c:v>
                </c:pt>
                <c:pt idx="775">
                  <c:v>207</c:v>
                </c:pt>
                <c:pt idx="776">
                  <c:v>207</c:v>
                </c:pt>
                <c:pt idx="777">
                  <c:v>207</c:v>
                </c:pt>
                <c:pt idx="778">
                  <c:v>207</c:v>
                </c:pt>
                <c:pt idx="779">
                  <c:v>207</c:v>
                </c:pt>
                <c:pt idx="780">
                  <c:v>208</c:v>
                </c:pt>
                <c:pt idx="781">
                  <c:v>208</c:v>
                </c:pt>
                <c:pt idx="782">
                  <c:v>208</c:v>
                </c:pt>
                <c:pt idx="783">
                  <c:v>208</c:v>
                </c:pt>
                <c:pt idx="784">
                  <c:v>210</c:v>
                </c:pt>
                <c:pt idx="785">
                  <c:v>211</c:v>
                </c:pt>
                <c:pt idx="786">
                  <c:v>212</c:v>
                </c:pt>
                <c:pt idx="787">
                  <c:v>214</c:v>
                </c:pt>
                <c:pt idx="788">
                  <c:v>214</c:v>
                </c:pt>
                <c:pt idx="789">
                  <c:v>214</c:v>
                </c:pt>
                <c:pt idx="790">
                  <c:v>214</c:v>
                </c:pt>
                <c:pt idx="791">
                  <c:v>216</c:v>
                </c:pt>
                <c:pt idx="792">
                  <c:v>217</c:v>
                </c:pt>
                <c:pt idx="793">
                  <c:v>218</c:v>
                </c:pt>
                <c:pt idx="794">
                  <c:v>220</c:v>
                </c:pt>
                <c:pt idx="795">
                  <c:v>220</c:v>
                </c:pt>
                <c:pt idx="796">
                  <c:v>220</c:v>
                </c:pt>
                <c:pt idx="797">
                  <c:v>220</c:v>
                </c:pt>
                <c:pt idx="798">
                  <c:v>221</c:v>
                </c:pt>
                <c:pt idx="799">
                  <c:v>221</c:v>
                </c:pt>
                <c:pt idx="800">
                  <c:v>222</c:v>
                </c:pt>
                <c:pt idx="801">
                  <c:v>222</c:v>
                </c:pt>
                <c:pt idx="802">
                  <c:v>222</c:v>
                </c:pt>
                <c:pt idx="803">
                  <c:v>222</c:v>
                </c:pt>
                <c:pt idx="804">
                  <c:v>224</c:v>
                </c:pt>
                <c:pt idx="805">
                  <c:v>224</c:v>
                </c:pt>
                <c:pt idx="806">
                  <c:v>224</c:v>
                </c:pt>
                <c:pt idx="807">
                  <c:v>225</c:v>
                </c:pt>
                <c:pt idx="808">
                  <c:v>225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FF6-423D-B1E5-E6EDAC1F8D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5236064"/>
        <c:axId val="162765000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Hárok1!$H$1</c15:sqref>
                        </c15:formulaRef>
                      </c:ext>
                    </c:extLst>
                    <c:strCache>
                      <c:ptCount val="1"/>
                      <c:pt idx="0">
                        <c:v>Dátum začiatku</c:v>
                      </c:pt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Hárok1!$G$2:$G$810</c15:sqref>
                        </c15:formulaRef>
                      </c:ext>
                    </c:extLst>
                    <c:numCache>
                      <c:formatCode>mmm/yyyy</c:formatCode>
                      <c:ptCount val="809"/>
                      <c:pt idx="0">
                        <c:v>42626</c:v>
                      </c:pt>
                      <c:pt idx="1">
                        <c:v>42627</c:v>
                      </c:pt>
                      <c:pt idx="2">
                        <c:v>42628</c:v>
                      </c:pt>
                      <c:pt idx="3">
                        <c:v>42629</c:v>
                      </c:pt>
                      <c:pt idx="4">
                        <c:v>42630</c:v>
                      </c:pt>
                      <c:pt idx="5">
                        <c:v>42631</c:v>
                      </c:pt>
                      <c:pt idx="6">
                        <c:v>42632</c:v>
                      </c:pt>
                      <c:pt idx="7">
                        <c:v>42633</c:v>
                      </c:pt>
                      <c:pt idx="8">
                        <c:v>42634</c:v>
                      </c:pt>
                      <c:pt idx="9">
                        <c:v>42635</c:v>
                      </c:pt>
                      <c:pt idx="10">
                        <c:v>42636</c:v>
                      </c:pt>
                      <c:pt idx="11">
                        <c:v>42637</c:v>
                      </c:pt>
                      <c:pt idx="12">
                        <c:v>42638</c:v>
                      </c:pt>
                      <c:pt idx="13">
                        <c:v>42639</c:v>
                      </c:pt>
                      <c:pt idx="14">
                        <c:v>42640</c:v>
                      </c:pt>
                      <c:pt idx="15">
                        <c:v>42641</c:v>
                      </c:pt>
                      <c:pt idx="16">
                        <c:v>42642</c:v>
                      </c:pt>
                      <c:pt idx="17">
                        <c:v>42643</c:v>
                      </c:pt>
                      <c:pt idx="18">
                        <c:v>42644</c:v>
                      </c:pt>
                      <c:pt idx="19">
                        <c:v>42645</c:v>
                      </c:pt>
                      <c:pt idx="20">
                        <c:v>42646</c:v>
                      </c:pt>
                      <c:pt idx="21">
                        <c:v>42647</c:v>
                      </c:pt>
                      <c:pt idx="22">
                        <c:v>42648</c:v>
                      </c:pt>
                      <c:pt idx="23">
                        <c:v>42649</c:v>
                      </c:pt>
                      <c:pt idx="24">
                        <c:v>42650</c:v>
                      </c:pt>
                      <c:pt idx="25">
                        <c:v>42651</c:v>
                      </c:pt>
                      <c:pt idx="26">
                        <c:v>42652</c:v>
                      </c:pt>
                      <c:pt idx="27">
                        <c:v>42653</c:v>
                      </c:pt>
                      <c:pt idx="28">
                        <c:v>42654</c:v>
                      </c:pt>
                      <c:pt idx="29">
                        <c:v>42655</c:v>
                      </c:pt>
                      <c:pt idx="30">
                        <c:v>42656</c:v>
                      </c:pt>
                      <c:pt idx="31">
                        <c:v>42657</c:v>
                      </c:pt>
                      <c:pt idx="32">
                        <c:v>42658</c:v>
                      </c:pt>
                      <c:pt idx="33">
                        <c:v>42659</c:v>
                      </c:pt>
                      <c:pt idx="34">
                        <c:v>42660</c:v>
                      </c:pt>
                      <c:pt idx="35">
                        <c:v>42661</c:v>
                      </c:pt>
                      <c:pt idx="36">
                        <c:v>42662</c:v>
                      </c:pt>
                      <c:pt idx="37">
                        <c:v>42663</c:v>
                      </c:pt>
                      <c:pt idx="38">
                        <c:v>42664</c:v>
                      </c:pt>
                      <c:pt idx="39">
                        <c:v>42665</c:v>
                      </c:pt>
                      <c:pt idx="40">
                        <c:v>42666</c:v>
                      </c:pt>
                      <c:pt idx="41">
                        <c:v>42667</c:v>
                      </c:pt>
                      <c:pt idx="42">
                        <c:v>42668</c:v>
                      </c:pt>
                      <c:pt idx="43">
                        <c:v>42669</c:v>
                      </c:pt>
                      <c:pt idx="44">
                        <c:v>42670</c:v>
                      </c:pt>
                      <c:pt idx="45">
                        <c:v>42671</c:v>
                      </c:pt>
                      <c:pt idx="46">
                        <c:v>42672</c:v>
                      </c:pt>
                      <c:pt idx="47">
                        <c:v>42673</c:v>
                      </c:pt>
                      <c:pt idx="48">
                        <c:v>42674</c:v>
                      </c:pt>
                      <c:pt idx="49">
                        <c:v>42675</c:v>
                      </c:pt>
                      <c:pt idx="50">
                        <c:v>42676</c:v>
                      </c:pt>
                      <c:pt idx="51">
                        <c:v>42677</c:v>
                      </c:pt>
                      <c:pt idx="52">
                        <c:v>42678</c:v>
                      </c:pt>
                      <c:pt idx="53">
                        <c:v>42679</c:v>
                      </c:pt>
                      <c:pt idx="54">
                        <c:v>42680</c:v>
                      </c:pt>
                      <c:pt idx="55">
                        <c:v>42681</c:v>
                      </c:pt>
                      <c:pt idx="56">
                        <c:v>42682</c:v>
                      </c:pt>
                      <c:pt idx="57">
                        <c:v>42683</c:v>
                      </c:pt>
                      <c:pt idx="58">
                        <c:v>42684</c:v>
                      </c:pt>
                      <c:pt idx="59">
                        <c:v>42685</c:v>
                      </c:pt>
                      <c:pt idx="60">
                        <c:v>42686</c:v>
                      </c:pt>
                      <c:pt idx="61">
                        <c:v>42687</c:v>
                      </c:pt>
                      <c:pt idx="62">
                        <c:v>42688</c:v>
                      </c:pt>
                      <c:pt idx="63">
                        <c:v>42689</c:v>
                      </c:pt>
                      <c:pt idx="64">
                        <c:v>42690</c:v>
                      </c:pt>
                      <c:pt idx="65">
                        <c:v>42691</c:v>
                      </c:pt>
                      <c:pt idx="66">
                        <c:v>42692</c:v>
                      </c:pt>
                      <c:pt idx="67">
                        <c:v>42693</c:v>
                      </c:pt>
                      <c:pt idx="68">
                        <c:v>42694</c:v>
                      </c:pt>
                      <c:pt idx="69">
                        <c:v>42695</c:v>
                      </c:pt>
                      <c:pt idx="70">
                        <c:v>42696</c:v>
                      </c:pt>
                      <c:pt idx="71">
                        <c:v>42697</c:v>
                      </c:pt>
                      <c:pt idx="72">
                        <c:v>42698</c:v>
                      </c:pt>
                      <c:pt idx="73">
                        <c:v>42699</c:v>
                      </c:pt>
                      <c:pt idx="74">
                        <c:v>42700</c:v>
                      </c:pt>
                      <c:pt idx="75">
                        <c:v>42701</c:v>
                      </c:pt>
                      <c:pt idx="76">
                        <c:v>42702</c:v>
                      </c:pt>
                      <c:pt idx="77">
                        <c:v>42703</c:v>
                      </c:pt>
                      <c:pt idx="78">
                        <c:v>42704</c:v>
                      </c:pt>
                      <c:pt idx="79">
                        <c:v>42705</c:v>
                      </c:pt>
                      <c:pt idx="80">
                        <c:v>42706</c:v>
                      </c:pt>
                      <c:pt idx="81">
                        <c:v>42707</c:v>
                      </c:pt>
                      <c:pt idx="82">
                        <c:v>42708</c:v>
                      </c:pt>
                      <c:pt idx="83">
                        <c:v>42709</c:v>
                      </c:pt>
                      <c:pt idx="84">
                        <c:v>42710</c:v>
                      </c:pt>
                      <c:pt idx="85">
                        <c:v>42711</c:v>
                      </c:pt>
                      <c:pt idx="86">
                        <c:v>42712</c:v>
                      </c:pt>
                      <c:pt idx="87">
                        <c:v>42713</c:v>
                      </c:pt>
                      <c:pt idx="88">
                        <c:v>42714</c:v>
                      </c:pt>
                      <c:pt idx="89">
                        <c:v>42715</c:v>
                      </c:pt>
                      <c:pt idx="90">
                        <c:v>42716</c:v>
                      </c:pt>
                      <c:pt idx="91">
                        <c:v>42717</c:v>
                      </c:pt>
                      <c:pt idx="92">
                        <c:v>42718</c:v>
                      </c:pt>
                      <c:pt idx="93">
                        <c:v>42719</c:v>
                      </c:pt>
                      <c:pt idx="94">
                        <c:v>42720</c:v>
                      </c:pt>
                      <c:pt idx="95">
                        <c:v>42721</c:v>
                      </c:pt>
                      <c:pt idx="96">
                        <c:v>42722</c:v>
                      </c:pt>
                      <c:pt idx="97">
                        <c:v>42723</c:v>
                      </c:pt>
                      <c:pt idx="98">
                        <c:v>42724</c:v>
                      </c:pt>
                      <c:pt idx="99">
                        <c:v>42725</c:v>
                      </c:pt>
                      <c:pt idx="100">
                        <c:v>42726</c:v>
                      </c:pt>
                      <c:pt idx="101">
                        <c:v>42727</c:v>
                      </c:pt>
                      <c:pt idx="102">
                        <c:v>42728</c:v>
                      </c:pt>
                      <c:pt idx="103">
                        <c:v>42729</c:v>
                      </c:pt>
                      <c:pt idx="104">
                        <c:v>42730</c:v>
                      </c:pt>
                      <c:pt idx="105">
                        <c:v>42731</c:v>
                      </c:pt>
                      <c:pt idx="106">
                        <c:v>42732</c:v>
                      </c:pt>
                      <c:pt idx="107">
                        <c:v>42733</c:v>
                      </c:pt>
                      <c:pt idx="108">
                        <c:v>42734</c:v>
                      </c:pt>
                      <c:pt idx="109">
                        <c:v>42735</c:v>
                      </c:pt>
                      <c:pt idx="110">
                        <c:v>42736</c:v>
                      </c:pt>
                      <c:pt idx="111">
                        <c:v>42737</c:v>
                      </c:pt>
                      <c:pt idx="112">
                        <c:v>42738</c:v>
                      </c:pt>
                      <c:pt idx="113">
                        <c:v>42739</c:v>
                      </c:pt>
                      <c:pt idx="114">
                        <c:v>42740</c:v>
                      </c:pt>
                      <c:pt idx="115">
                        <c:v>42741</c:v>
                      </c:pt>
                      <c:pt idx="116">
                        <c:v>42742</c:v>
                      </c:pt>
                      <c:pt idx="117">
                        <c:v>42743</c:v>
                      </c:pt>
                      <c:pt idx="118">
                        <c:v>42744</c:v>
                      </c:pt>
                      <c:pt idx="119">
                        <c:v>42745</c:v>
                      </c:pt>
                      <c:pt idx="120">
                        <c:v>42746</c:v>
                      </c:pt>
                      <c:pt idx="121">
                        <c:v>42747</c:v>
                      </c:pt>
                      <c:pt idx="122">
                        <c:v>42748</c:v>
                      </c:pt>
                      <c:pt idx="123">
                        <c:v>42749</c:v>
                      </c:pt>
                      <c:pt idx="124">
                        <c:v>42750</c:v>
                      </c:pt>
                      <c:pt idx="125">
                        <c:v>42751</c:v>
                      </c:pt>
                      <c:pt idx="126">
                        <c:v>42752</c:v>
                      </c:pt>
                      <c:pt idx="127">
                        <c:v>42753</c:v>
                      </c:pt>
                      <c:pt idx="128">
                        <c:v>42754</c:v>
                      </c:pt>
                      <c:pt idx="129">
                        <c:v>42755</c:v>
                      </c:pt>
                      <c:pt idx="130">
                        <c:v>42756</c:v>
                      </c:pt>
                      <c:pt idx="131">
                        <c:v>42757</c:v>
                      </c:pt>
                      <c:pt idx="132">
                        <c:v>42758</c:v>
                      </c:pt>
                      <c:pt idx="133">
                        <c:v>42759</c:v>
                      </c:pt>
                      <c:pt idx="134">
                        <c:v>42760</c:v>
                      </c:pt>
                      <c:pt idx="135">
                        <c:v>42761</c:v>
                      </c:pt>
                      <c:pt idx="136">
                        <c:v>42762</c:v>
                      </c:pt>
                      <c:pt idx="137">
                        <c:v>42763</c:v>
                      </c:pt>
                      <c:pt idx="138">
                        <c:v>42764</c:v>
                      </c:pt>
                      <c:pt idx="139">
                        <c:v>42765</c:v>
                      </c:pt>
                      <c:pt idx="140">
                        <c:v>42766</c:v>
                      </c:pt>
                      <c:pt idx="141">
                        <c:v>42767</c:v>
                      </c:pt>
                      <c:pt idx="142">
                        <c:v>42768</c:v>
                      </c:pt>
                      <c:pt idx="143">
                        <c:v>42769</c:v>
                      </c:pt>
                      <c:pt idx="144">
                        <c:v>42770</c:v>
                      </c:pt>
                      <c:pt idx="145">
                        <c:v>42771</c:v>
                      </c:pt>
                      <c:pt idx="146">
                        <c:v>42772</c:v>
                      </c:pt>
                      <c:pt idx="147">
                        <c:v>42773</c:v>
                      </c:pt>
                      <c:pt idx="148">
                        <c:v>42774</c:v>
                      </c:pt>
                      <c:pt idx="149">
                        <c:v>42775</c:v>
                      </c:pt>
                      <c:pt idx="150">
                        <c:v>42776</c:v>
                      </c:pt>
                      <c:pt idx="151">
                        <c:v>42777</c:v>
                      </c:pt>
                      <c:pt idx="152">
                        <c:v>42778</c:v>
                      </c:pt>
                      <c:pt idx="153">
                        <c:v>42779</c:v>
                      </c:pt>
                      <c:pt idx="154">
                        <c:v>42780</c:v>
                      </c:pt>
                      <c:pt idx="155">
                        <c:v>42781</c:v>
                      </c:pt>
                      <c:pt idx="156">
                        <c:v>42782</c:v>
                      </c:pt>
                      <c:pt idx="157">
                        <c:v>42783</c:v>
                      </c:pt>
                      <c:pt idx="158">
                        <c:v>42784</c:v>
                      </c:pt>
                      <c:pt idx="159">
                        <c:v>42785</c:v>
                      </c:pt>
                      <c:pt idx="160">
                        <c:v>42786</c:v>
                      </c:pt>
                      <c:pt idx="161">
                        <c:v>42787</c:v>
                      </c:pt>
                      <c:pt idx="162">
                        <c:v>42788</c:v>
                      </c:pt>
                      <c:pt idx="163">
                        <c:v>42789</c:v>
                      </c:pt>
                      <c:pt idx="164">
                        <c:v>42790</c:v>
                      </c:pt>
                      <c:pt idx="165">
                        <c:v>42791</c:v>
                      </c:pt>
                      <c:pt idx="166">
                        <c:v>42792</c:v>
                      </c:pt>
                      <c:pt idx="167">
                        <c:v>42793</c:v>
                      </c:pt>
                      <c:pt idx="168">
                        <c:v>42794</c:v>
                      </c:pt>
                      <c:pt idx="169">
                        <c:v>42795</c:v>
                      </c:pt>
                      <c:pt idx="170">
                        <c:v>42796</c:v>
                      </c:pt>
                      <c:pt idx="171">
                        <c:v>42797</c:v>
                      </c:pt>
                      <c:pt idx="172">
                        <c:v>42798</c:v>
                      </c:pt>
                      <c:pt idx="173">
                        <c:v>42799</c:v>
                      </c:pt>
                      <c:pt idx="174">
                        <c:v>42800</c:v>
                      </c:pt>
                      <c:pt idx="175">
                        <c:v>42801</c:v>
                      </c:pt>
                      <c:pt idx="176">
                        <c:v>42802</c:v>
                      </c:pt>
                      <c:pt idx="177">
                        <c:v>42803</c:v>
                      </c:pt>
                      <c:pt idx="178">
                        <c:v>42804</c:v>
                      </c:pt>
                      <c:pt idx="179">
                        <c:v>42805</c:v>
                      </c:pt>
                      <c:pt idx="180">
                        <c:v>42806</c:v>
                      </c:pt>
                      <c:pt idx="181">
                        <c:v>42807</c:v>
                      </c:pt>
                      <c:pt idx="182">
                        <c:v>42808</c:v>
                      </c:pt>
                      <c:pt idx="183">
                        <c:v>42809</c:v>
                      </c:pt>
                      <c:pt idx="184">
                        <c:v>42810</c:v>
                      </c:pt>
                      <c:pt idx="185">
                        <c:v>42811</c:v>
                      </c:pt>
                      <c:pt idx="186">
                        <c:v>42812</c:v>
                      </c:pt>
                      <c:pt idx="187">
                        <c:v>42813</c:v>
                      </c:pt>
                      <c:pt idx="188">
                        <c:v>42814</c:v>
                      </c:pt>
                      <c:pt idx="189">
                        <c:v>42815</c:v>
                      </c:pt>
                      <c:pt idx="190">
                        <c:v>42816</c:v>
                      </c:pt>
                      <c:pt idx="191">
                        <c:v>42817</c:v>
                      </c:pt>
                      <c:pt idx="192">
                        <c:v>42818</c:v>
                      </c:pt>
                      <c:pt idx="193">
                        <c:v>42819</c:v>
                      </c:pt>
                      <c:pt idx="194">
                        <c:v>42820</c:v>
                      </c:pt>
                      <c:pt idx="195">
                        <c:v>42821</c:v>
                      </c:pt>
                      <c:pt idx="196">
                        <c:v>42822</c:v>
                      </c:pt>
                      <c:pt idx="197">
                        <c:v>42823</c:v>
                      </c:pt>
                      <c:pt idx="198">
                        <c:v>42824</c:v>
                      </c:pt>
                      <c:pt idx="199">
                        <c:v>42825</c:v>
                      </c:pt>
                      <c:pt idx="200">
                        <c:v>42826</c:v>
                      </c:pt>
                      <c:pt idx="201">
                        <c:v>42827</c:v>
                      </c:pt>
                      <c:pt idx="202">
                        <c:v>42828</c:v>
                      </c:pt>
                      <c:pt idx="203">
                        <c:v>42829</c:v>
                      </c:pt>
                      <c:pt idx="204">
                        <c:v>42830</c:v>
                      </c:pt>
                      <c:pt idx="205">
                        <c:v>42831</c:v>
                      </c:pt>
                      <c:pt idx="206">
                        <c:v>42832</c:v>
                      </c:pt>
                      <c:pt idx="207">
                        <c:v>42833</c:v>
                      </c:pt>
                      <c:pt idx="208">
                        <c:v>42834</c:v>
                      </c:pt>
                      <c:pt idx="209">
                        <c:v>42835</c:v>
                      </c:pt>
                      <c:pt idx="210">
                        <c:v>42836</c:v>
                      </c:pt>
                      <c:pt idx="211">
                        <c:v>42837</c:v>
                      </c:pt>
                      <c:pt idx="212">
                        <c:v>42838</c:v>
                      </c:pt>
                      <c:pt idx="213">
                        <c:v>42839</c:v>
                      </c:pt>
                      <c:pt idx="214">
                        <c:v>42840</c:v>
                      </c:pt>
                      <c:pt idx="215">
                        <c:v>42841</c:v>
                      </c:pt>
                      <c:pt idx="216">
                        <c:v>42842</c:v>
                      </c:pt>
                      <c:pt idx="217">
                        <c:v>42843</c:v>
                      </c:pt>
                      <c:pt idx="218">
                        <c:v>42844</c:v>
                      </c:pt>
                      <c:pt idx="219">
                        <c:v>42845</c:v>
                      </c:pt>
                      <c:pt idx="220">
                        <c:v>42846</c:v>
                      </c:pt>
                      <c:pt idx="221">
                        <c:v>42847</c:v>
                      </c:pt>
                      <c:pt idx="222">
                        <c:v>42848</c:v>
                      </c:pt>
                      <c:pt idx="223">
                        <c:v>42849</c:v>
                      </c:pt>
                      <c:pt idx="224">
                        <c:v>42850</c:v>
                      </c:pt>
                      <c:pt idx="225">
                        <c:v>42851</c:v>
                      </c:pt>
                      <c:pt idx="226">
                        <c:v>42852</c:v>
                      </c:pt>
                      <c:pt idx="227">
                        <c:v>42853</c:v>
                      </c:pt>
                      <c:pt idx="228">
                        <c:v>42854</c:v>
                      </c:pt>
                      <c:pt idx="229">
                        <c:v>42855</c:v>
                      </c:pt>
                      <c:pt idx="230">
                        <c:v>42856</c:v>
                      </c:pt>
                      <c:pt idx="231">
                        <c:v>42857</c:v>
                      </c:pt>
                      <c:pt idx="232">
                        <c:v>42858</c:v>
                      </c:pt>
                      <c:pt idx="233">
                        <c:v>42859</c:v>
                      </c:pt>
                      <c:pt idx="234">
                        <c:v>42860</c:v>
                      </c:pt>
                      <c:pt idx="235">
                        <c:v>42861</c:v>
                      </c:pt>
                      <c:pt idx="236">
                        <c:v>42862</c:v>
                      </c:pt>
                      <c:pt idx="237">
                        <c:v>42863</c:v>
                      </c:pt>
                      <c:pt idx="238">
                        <c:v>42864</c:v>
                      </c:pt>
                      <c:pt idx="239">
                        <c:v>42865</c:v>
                      </c:pt>
                      <c:pt idx="240">
                        <c:v>42866</c:v>
                      </c:pt>
                      <c:pt idx="241">
                        <c:v>42867</c:v>
                      </c:pt>
                      <c:pt idx="242">
                        <c:v>42868</c:v>
                      </c:pt>
                      <c:pt idx="243">
                        <c:v>42869</c:v>
                      </c:pt>
                      <c:pt idx="244">
                        <c:v>42870</c:v>
                      </c:pt>
                      <c:pt idx="245">
                        <c:v>42871</c:v>
                      </c:pt>
                      <c:pt idx="246">
                        <c:v>42872</c:v>
                      </c:pt>
                      <c:pt idx="247">
                        <c:v>42873</c:v>
                      </c:pt>
                      <c:pt idx="248">
                        <c:v>42874</c:v>
                      </c:pt>
                      <c:pt idx="249">
                        <c:v>42875</c:v>
                      </c:pt>
                      <c:pt idx="250">
                        <c:v>42876</c:v>
                      </c:pt>
                      <c:pt idx="251">
                        <c:v>42877</c:v>
                      </c:pt>
                      <c:pt idx="252">
                        <c:v>42878</c:v>
                      </c:pt>
                      <c:pt idx="253">
                        <c:v>42879</c:v>
                      </c:pt>
                      <c:pt idx="254">
                        <c:v>42880</c:v>
                      </c:pt>
                      <c:pt idx="255">
                        <c:v>42881</c:v>
                      </c:pt>
                      <c:pt idx="256">
                        <c:v>42882</c:v>
                      </c:pt>
                      <c:pt idx="257">
                        <c:v>42883</c:v>
                      </c:pt>
                      <c:pt idx="258">
                        <c:v>42884</c:v>
                      </c:pt>
                      <c:pt idx="259">
                        <c:v>42885</c:v>
                      </c:pt>
                      <c:pt idx="260">
                        <c:v>42886</c:v>
                      </c:pt>
                      <c:pt idx="261">
                        <c:v>42887</c:v>
                      </c:pt>
                      <c:pt idx="262">
                        <c:v>42888</c:v>
                      </c:pt>
                      <c:pt idx="263">
                        <c:v>42889</c:v>
                      </c:pt>
                      <c:pt idx="264">
                        <c:v>42890</c:v>
                      </c:pt>
                      <c:pt idx="265">
                        <c:v>42891</c:v>
                      </c:pt>
                      <c:pt idx="266">
                        <c:v>42892</c:v>
                      </c:pt>
                      <c:pt idx="267">
                        <c:v>42893</c:v>
                      </c:pt>
                      <c:pt idx="268">
                        <c:v>42894</c:v>
                      </c:pt>
                      <c:pt idx="269">
                        <c:v>42895</c:v>
                      </c:pt>
                      <c:pt idx="270">
                        <c:v>42896</c:v>
                      </c:pt>
                      <c:pt idx="271">
                        <c:v>42897</c:v>
                      </c:pt>
                      <c:pt idx="272">
                        <c:v>42898</c:v>
                      </c:pt>
                      <c:pt idx="273">
                        <c:v>42899</c:v>
                      </c:pt>
                      <c:pt idx="274">
                        <c:v>42900</c:v>
                      </c:pt>
                      <c:pt idx="275">
                        <c:v>42901</c:v>
                      </c:pt>
                      <c:pt idx="276">
                        <c:v>42902</c:v>
                      </c:pt>
                      <c:pt idx="277">
                        <c:v>42903</c:v>
                      </c:pt>
                      <c:pt idx="278">
                        <c:v>42904</c:v>
                      </c:pt>
                      <c:pt idx="279">
                        <c:v>42905</c:v>
                      </c:pt>
                      <c:pt idx="280">
                        <c:v>42906</c:v>
                      </c:pt>
                      <c:pt idx="281">
                        <c:v>42907</c:v>
                      </c:pt>
                      <c:pt idx="282">
                        <c:v>42908</c:v>
                      </c:pt>
                      <c:pt idx="283">
                        <c:v>42909</c:v>
                      </c:pt>
                      <c:pt idx="284">
                        <c:v>42910</c:v>
                      </c:pt>
                      <c:pt idx="285">
                        <c:v>42911</c:v>
                      </c:pt>
                      <c:pt idx="286">
                        <c:v>42912</c:v>
                      </c:pt>
                      <c:pt idx="287">
                        <c:v>42913</c:v>
                      </c:pt>
                      <c:pt idx="288">
                        <c:v>42914</c:v>
                      </c:pt>
                      <c:pt idx="289">
                        <c:v>42915</c:v>
                      </c:pt>
                      <c:pt idx="290">
                        <c:v>42916</c:v>
                      </c:pt>
                      <c:pt idx="291">
                        <c:v>42917</c:v>
                      </c:pt>
                      <c:pt idx="292">
                        <c:v>42918</c:v>
                      </c:pt>
                      <c:pt idx="293">
                        <c:v>42919</c:v>
                      </c:pt>
                      <c:pt idx="294">
                        <c:v>42920</c:v>
                      </c:pt>
                      <c:pt idx="295">
                        <c:v>42921</c:v>
                      </c:pt>
                      <c:pt idx="296">
                        <c:v>42922</c:v>
                      </c:pt>
                      <c:pt idx="297">
                        <c:v>42923</c:v>
                      </c:pt>
                      <c:pt idx="298">
                        <c:v>42924</c:v>
                      </c:pt>
                      <c:pt idx="299">
                        <c:v>42925</c:v>
                      </c:pt>
                      <c:pt idx="300">
                        <c:v>42926</c:v>
                      </c:pt>
                      <c:pt idx="301">
                        <c:v>42927</c:v>
                      </c:pt>
                      <c:pt idx="302">
                        <c:v>42928</c:v>
                      </c:pt>
                      <c:pt idx="303">
                        <c:v>42929</c:v>
                      </c:pt>
                      <c:pt idx="304">
                        <c:v>42930</c:v>
                      </c:pt>
                      <c:pt idx="305">
                        <c:v>42931</c:v>
                      </c:pt>
                      <c:pt idx="306">
                        <c:v>42932</c:v>
                      </c:pt>
                      <c:pt idx="307">
                        <c:v>42933</c:v>
                      </c:pt>
                      <c:pt idx="308">
                        <c:v>42934</c:v>
                      </c:pt>
                      <c:pt idx="309">
                        <c:v>42935</c:v>
                      </c:pt>
                      <c:pt idx="310">
                        <c:v>42936</c:v>
                      </c:pt>
                      <c:pt idx="311">
                        <c:v>42937</c:v>
                      </c:pt>
                      <c:pt idx="312">
                        <c:v>42938</c:v>
                      </c:pt>
                      <c:pt idx="313">
                        <c:v>42939</c:v>
                      </c:pt>
                      <c:pt idx="314">
                        <c:v>42940</c:v>
                      </c:pt>
                      <c:pt idx="315">
                        <c:v>42941</c:v>
                      </c:pt>
                      <c:pt idx="316">
                        <c:v>42942</c:v>
                      </c:pt>
                      <c:pt idx="317">
                        <c:v>42943</c:v>
                      </c:pt>
                      <c:pt idx="318">
                        <c:v>42944</c:v>
                      </c:pt>
                      <c:pt idx="319">
                        <c:v>42945</c:v>
                      </c:pt>
                      <c:pt idx="320">
                        <c:v>42946</c:v>
                      </c:pt>
                      <c:pt idx="321">
                        <c:v>42947</c:v>
                      </c:pt>
                      <c:pt idx="322">
                        <c:v>42948</c:v>
                      </c:pt>
                      <c:pt idx="323">
                        <c:v>42949</c:v>
                      </c:pt>
                      <c:pt idx="324">
                        <c:v>42950</c:v>
                      </c:pt>
                      <c:pt idx="325">
                        <c:v>42951</c:v>
                      </c:pt>
                      <c:pt idx="326">
                        <c:v>42952</c:v>
                      </c:pt>
                      <c:pt idx="327">
                        <c:v>42953</c:v>
                      </c:pt>
                      <c:pt idx="328">
                        <c:v>42954</c:v>
                      </c:pt>
                      <c:pt idx="329">
                        <c:v>42955</c:v>
                      </c:pt>
                      <c:pt idx="330">
                        <c:v>42956</c:v>
                      </c:pt>
                      <c:pt idx="331">
                        <c:v>42957</c:v>
                      </c:pt>
                      <c:pt idx="332">
                        <c:v>42958</c:v>
                      </c:pt>
                      <c:pt idx="333">
                        <c:v>42959</c:v>
                      </c:pt>
                      <c:pt idx="334">
                        <c:v>42960</c:v>
                      </c:pt>
                      <c:pt idx="335">
                        <c:v>42961</c:v>
                      </c:pt>
                      <c:pt idx="336">
                        <c:v>42962</c:v>
                      </c:pt>
                      <c:pt idx="337">
                        <c:v>42963</c:v>
                      </c:pt>
                      <c:pt idx="338">
                        <c:v>42964</c:v>
                      </c:pt>
                      <c:pt idx="339">
                        <c:v>42965</c:v>
                      </c:pt>
                      <c:pt idx="340">
                        <c:v>42966</c:v>
                      </c:pt>
                      <c:pt idx="341">
                        <c:v>42967</c:v>
                      </c:pt>
                      <c:pt idx="342">
                        <c:v>42968</c:v>
                      </c:pt>
                      <c:pt idx="343">
                        <c:v>42969</c:v>
                      </c:pt>
                      <c:pt idx="344">
                        <c:v>42970</c:v>
                      </c:pt>
                      <c:pt idx="345">
                        <c:v>42971</c:v>
                      </c:pt>
                      <c:pt idx="346">
                        <c:v>42972</c:v>
                      </c:pt>
                      <c:pt idx="347">
                        <c:v>42973</c:v>
                      </c:pt>
                      <c:pt idx="348">
                        <c:v>42974</c:v>
                      </c:pt>
                      <c:pt idx="349">
                        <c:v>42975</c:v>
                      </c:pt>
                      <c:pt idx="350">
                        <c:v>42976</c:v>
                      </c:pt>
                      <c:pt idx="351">
                        <c:v>42977</c:v>
                      </c:pt>
                      <c:pt idx="352">
                        <c:v>42978</c:v>
                      </c:pt>
                      <c:pt idx="353">
                        <c:v>42979</c:v>
                      </c:pt>
                      <c:pt idx="354">
                        <c:v>42980</c:v>
                      </c:pt>
                      <c:pt idx="355">
                        <c:v>42981</c:v>
                      </c:pt>
                      <c:pt idx="356">
                        <c:v>42982</c:v>
                      </c:pt>
                      <c:pt idx="357">
                        <c:v>42983</c:v>
                      </c:pt>
                      <c:pt idx="358">
                        <c:v>42984</c:v>
                      </c:pt>
                      <c:pt idx="359">
                        <c:v>42985</c:v>
                      </c:pt>
                      <c:pt idx="360">
                        <c:v>42986</c:v>
                      </c:pt>
                      <c:pt idx="361">
                        <c:v>42987</c:v>
                      </c:pt>
                      <c:pt idx="362">
                        <c:v>42988</c:v>
                      </c:pt>
                      <c:pt idx="363">
                        <c:v>42989</c:v>
                      </c:pt>
                      <c:pt idx="364">
                        <c:v>42990</c:v>
                      </c:pt>
                      <c:pt idx="365">
                        <c:v>42991</c:v>
                      </c:pt>
                      <c:pt idx="366">
                        <c:v>42992</c:v>
                      </c:pt>
                      <c:pt idx="367">
                        <c:v>42993</c:v>
                      </c:pt>
                      <c:pt idx="368">
                        <c:v>42994</c:v>
                      </c:pt>
                      <c:pt idx="369">
                        <c:v>42995</c:v>
                      </c:pt>
                      <c:pt idx="370">
                        <c:v>42996</c:v>
                      </c:pt>
                      <c:pt idx="371">
                        <c:v>42997</c:v>
                      </c:pt>
                      <c:pt idx="372">
                        <c:v>42998</c:v>
                      </c:pt>
                      <c:pt idx="373">
                        <c:v>42999</c:v>
                      </c:pt>
                      <c:pt idx="374">
                        <c:v>43000</c:v>
                      </c:pt>
                      <c:pt idx="375">
                        <c:v>43001</c:v>
                      </c:pt>
                      <c:pt idx="376">
                        <c:v>43002</c:v>
                      </c:pt>
                      <c:pt idx="377">
                        <c:v>43003</c:v>
                      </c:pt>
                      <c:pt idx="378">
                        <c:v>43004</c:v>
                      </c:pt>
                      <c:pt idx="379">
                        <c:v>43005</c:v>
                      </c:pt>
                      <c:pt idx="380">
                        <c:v>43006</c:v>
                      </c:pt>
                      <c:pt idx="381">
                        <c:v>43007</c:v>
                      </c:pt>
                      <c:pt idx="382">
                        <c:v>43008</c:v>
                      </c:pt>
                      <c:pt idx="383">
                        <c:v>43009</c:v>
                      </c:pt>
                      <c:pt idx="384">
                        <c:v>43010</c:v>
                      </c:pt>
                      <c:pt idx="385">
                        <c:v>43011</c:v>
                      </c:pt>
                      <c:pt idx="386">
                        <c:v>43012</c:v>
                      </c:pt>
                      <c:pt idx="387">
                        <c:v>43013</c:v>
                      </c:pt>
                      <c:pt idx="388">
                        <c:v>43014</c:v>
                      </c:pt>
                      <c:pt idx="389">
                        <c:v>43015</c:v>
                      </c:pt>
                      <c:pt idx="390">
                        <c:v>43016</c:v>
                      </c:pt>
                      <c:pt idx="391">
                        <c:v>43017</c:v>
                      </c:pt>
                      <c:pt idx="392">
                        <c:v>43018</c:v>
                      </c:pt>
                      <c:pt idx="393">
                        <c:v>43019</c:v>
                      </c:pt>
                      <c:pt idx="394">
                        <c:v>43020</c:v>
                      </c:pt>
                      <c:pt idx="395">
                        <c:v>43021</c:v>
                      </c:pt>
                      <c:pt idx="396">
                        <c:v>43022</c:v>
                      </c:pt>
                      <c:pt idx="397">
                        <c:v>43023</c:v>
                      </c:pt>
                      <c:pt idx="398">
                        <c:v>43024</c:v>
                      </c:pt>
                      <c:pt idx="399">
                        <c:v>43025</c:v>
                      </c:pt>
                      <c:pt idx="400">
                        <c:v>43026</c:v>
                      </c:pt>
                      <c:pt idx="401">
                        <c:v>43027</c:v>
                      </c:pt>
                      <c:pt idx="402">
                        <c:v>43028</c:v>
                      </c:pt>
                      <c:pt idx="403">
                        <c:v>43029</c:v>
                      </c:pt>
                      <c:pt idx="404">
                        <c:v>43030</c:v>
                      </c:pt>
                      <c:pt idx="405">
                        <c:v>43031</c:v>
                      </c:pt>
                      <c:pt idx="406">
                        <c:v>43032</c:v>
                      </c:pt>
                      <c:pt idx="407">
                        <c:v>43033</c:v>
                      </c:pt>
                      <c:pt idx="408">
                        <c:v>43034</c:v>
                      </c:pt>
                      <c:pt idx="409">
                        <c:v>43035</c:v>
                      </c:pt>
                      <c:pt idx="410">
                        <c:v>43036</c:v>
                      </c:pt>
                      <c:pt idx="411">
                        <c:v>43037</c:v>
                      </c:pt>
                      <c:pt idx="412">
                        <c:v>43038</c:v>
                      </c:pt>
                      <c:pt idx="413">
                        <c:v>43039</c:v>
                      </c:pt>
                      <c:pt idx="414">
                        <c:v>43040</c:v>
                      </c:pt>
                      <c:pt idx="415">
                        <c:v>43041</c:v>
                      </c:pt>
                      <c:pt idx="416">
                        <c:v>43042</c:v>
                      </c:pt>
                      <c:pt idx="417">
                        <c:v>43043</c:v>
                      </c:pt>
                      <c:pt idx="418">
                        <c:v>43044</c:v>
                      </c:pt>
                      <c:pt idx="419">
                        <c:v>43045</c:v>
                      </c:pt>
                      <c:pt idx="420">
                        <c:v>43046</c:v>
                      </c:pt>
                      <c:pt idx="421">
                        <c:v>43047</c:v>
                      </c:pt>
                      <c:pt idx="422">
                        <c:v>43048</c:v>
                      </c:pt>
                      <c:pt idx="423">
                        <c:v>43049</c:v>
                      </c:pt>
                      <c:pt idx="424">
                        <c:v>43050</c:v>
                      </c:pt>
                      <c:pt idx="425">
                        <c:v>43051</c:v>
                      </c:pt>
                      <c:pt idx="426">
                        <c:v>43052</c:v>
                      </c:pt>
                      <c:pt idx="427">
                        <c:v>43053</c:v>
                      </c:pt>
                      <c:pt idx="428">
                        <c:v>43054</c:v>
                      </c:pt>
                      <c:pt idx="429">
                        <c:v>43055</c:v>
                      </c:pt>
                      <c:pt idx="430">
                        <c:v>43056</c:v>
                      </c:pt>
                      <c:pt idx="431">
                        <c:v>43057</c:v>
                      </c:pt>
                      <c:pt idx="432">
                        <c:v>43058</c:v>
                      </c:pt>
                      <c:pt idx="433">
                        <c:v>43059</c:v>
                      </c:pt>
                      <c:pt idx="434">
                        <c:v>43060</c:v>
                      </c:pt>
                      <c:pt idx="435">
                        <c:v>43061</c:v>
                      </c:pt>
                      <c:pt idx="436">
                        <c:v>43062</c:v>
                      </c:pt>
                      <c:pt idx="437">
                        <c:v>43063</c:v>
                      </c:pt>
                      <c:pt idx="438">
                        <c:v>43064</c:v>
                      </c:pt>
                      <c:pt idx="439">
                        <c:v>43065</c:v>
                      </c:pt>
                      <c:pt idx="440">
                        <c:v>43066</c:v>
                      </c:pt>
                      <c:pt idx="441">
                        <c:v>43067</c:v>
                      </c:pt>
                      <c:pt idx="442">
                        <c:v>43068</c:v>
                      </c:pt>
                      <c:pt idx="443">
                        <c:v>43069</c:v>
                      </c:pt>
                      <c:pt idx="444">
                        <c:v>43070</c:v>
                      </c:pt>
                      <c:pt idx="445">
                        <c:v>43071</c:v>
                      </c:pt>
                      <c:pt idx="446">
                        <c:v>43072</c:v>
                      </c:pt>
                      <c:pt idx="447">
                        <c:v>43073</c:v>
                      </c:pt>
                      <c:pt idx="448">
                        <c:v>43074</c:v>
                      </c:pt>
                      <c:pt idx="449">
                        <c:v>43075</c:v>
                      </c:pt>
                      <c:pt idx="450">
                        <c:v>43076</c:v>
                      </c:pt>
                      <c:pt idx="451">
                        <c:v>43077</c:v>
                      </c:pt>
                      <c:pt idx="452">
                        <c:v>43078</c:v>
                      </c:pt>
                      <c:pt idx="453">
                        <c:v>43079</c:v>
                      </c:pt>
                      <c:pt idx="454">
                        <c:v>43080</c:v>
                      </c:pt>
                      <c:pt idx="455">
                        <c:v>43081</c:v>
                      </c:pt>
                      <c:pt idx="456">
                        <c:v>43082</c:v>
                      </c:pt>
                      <c:pt idx="457">
                        <c:v>43083</c:v>
                      </c:pt>
                      <c:pt idx="458">
                        <c:v>43084</c:v>
                      </c:pt>
                      <c:pt idx="459">
                        <c:v>43085</c:v>
                      </c:pt>
                      <c:pt idx="460">
                        <c:v>43086</c:v>
                      </c:pt>
                      <c:pt idx="461">
                        <c:v>43087</c:v>
                      </c:pt>
                      <c:pt idx="462">
                        <c:v>43088</c:v>
                      </c:pt>
                      <c:pt idx="463">
                        <c:v>43089</c:v>
                      </c:pt>
                      <c:pt idx="464">
                        <c:v>43090</c:v>
                      </c:pt>
                      <c:pt idx="465">
                        <c:v>43091</c:v>
                      </c:pt>
                      <c:pt idx="466">
                        <c:v>43092</c:v>
                      </c:pt>
                      <c:pt idx="467">
                        <c:v>43093</c:v>
                      </c:pt>
                      <c:pt idx="468">
                        <c:v>43094</c:v>
                      </c:pt>
                      <c:pt idx="469">
                        <c:v>43095</c:v>
                      </c:pt>
                      <c:pt idx="470">
                        <c:v>43096</c:v>
                      </c:pt>
                      <c:pt idx="471">
                        <c:v>43097</c:v>
                      </c:pt>
                      <c:pt idx="472">
                        <c:v>43098</c:v>
                      </c:pt>
                      <c:pt idx="473">
                        <c:v>43099</c:v>
                      </c:pt>
                      <c:pt idx="474">
                        <c:v>43100</c:v>
                      </c:pt>
                      <c:pt idx="475">
                        <c:v>43101</c:v>
                      </c:pt>
                      <c:pt idx="476">
                        <c:v>43102</c:v>
                      </c:pt>
                      <c:pt idx="477">
                        <c:v>43103</c:v>
                      </c:pt>
                      <c:pt idx="478">
                        <c:v>43104</c:v>
                      </c:pt>
                      <c:pt idx="479">
                        <c:v>43105</c:v>
                      </c:pt>
                      <c:pt idx="480">
                        <c:v>43106</c:v>
                      </c:pt>
                      <c:pt idx="481">
                        <c:v>43107</c:v>
                      </c:pt>
                      <c:pt idx="482">
                        <c:v>43108</c:v>
                      </c:pt>
                      <c:pt idx="483">
                        <c:v>43109</c:v>
                      </c:pt>
                      <c:pt idx="484">
                        <c:v>43110</c:v>
                      </c:pt>
                      <c:pt idx="485">
                        <c:v>43111</c:v>
                      </c:pt>
                      <c:pt idx="486">
                        <c:v>43112</c:v>
                      </c:pt>
                      <c:pt idx="487">
                        <c:v>43113</c:v>
                      </c:pt>
                      <c:pt idx="488">
                        <c:v>43114</c:v>
                      </c:pt>
                      <c:pt idx="489">
                        <c:v>43115</c:v>
                      </c:pt>
                      <c:pt idx="490">
                        <c:v>43116</c:v>
                      </c:pt>
                      <c:pt idx="491">
                        <c:v>43117</c:v>
                      </c:pt>
                      <c:pt idx="492">
                        <c:v>43118</c:v>
                      </c:pt>
                      <c:pt idx="493">
                        <c:v>43119</c:v>
                      </c:pt>
                      <c:pt idx="494">
                        <c:v>43120</c:v>
                      </c:pt>
                      <c:pt idx="495">
                        <c:v>43121</c:v>
                      </c:pt>
                      <c:pt idx="496">
                        <c:v>43122</c:v>
                      </c:pt>
                      <c:pt idx="497">
                        <c:v>43123</c:v>
                      </c:pt>
                      <c:pt idx="498">
                        <c:v>43124</c:v>
                      </c:pt>
                      <c:pt idx="499">
                        <c:v>43125</c:v>
                      </c:pt>
                      <c:pt idx="500">
                        <c:v>43126</c:v>
                      </c:pt>
                      <c:pt idx="501">
                        <c:v>43127</c:v>
                      </c:pt>
                      <c:pt idx="502">
                        <c:v>43128</c:v>
                      </c:pt>
                      <c:pt idx="503">
                        <c:v>43129</c:v>
                      </c:pt>
                      <c:pt idx="504">
                        <c:v>43130</c:v>
                      </c:pt>
                      <c:pt idx="505">
                        <c:v>43131</c:v>
                      </c:pt>
                      <c:pt idx="506">
                        <c:v>43132</c:v>
                      </c:pt>
                      <c:pt idx="507">
                        <c:v>43133</c:v>
                      </c:pt>
                      <c:pt idx="508">
                        <c:v>43134</c:v>
                      </c:pt>
                      <c:pt idx="509">
                        <c:v>43135</c:v>
                      </c:pt>
                      <c:pt idx="510">
                        <c:v>43136</c:v>
                      </c:pt>
                      <c:pt idx="511">
                        <c:v>43137</c:v>
                      </c:pt>
                      <c:pt idx="512">
                        <c:v>43138</c:v>
                      </c:pt>
                      <c:pt idx="513">
                        <c:v>43139</c:v>
                      </c:pt>
                      <c:pt idx="514">
                        <c:v>43140</c:v>
                      </c:pt>
                      <c:pt idx="515">
                        <c:v>43141</c:v>
                      </c:pt>
                      <c:pt idx="516">
                        <c:v>43142</c:v>
                      </c:pt>
                      <c:pt idx="517">
                        <c:v>43143</c:v>
                      </c:pt>
                      <c:pt idx="518">
                        <c:v>43144</c:v>
                      </c:pt>
                      <c:pt idx="519">
                        <c:v>43145</c:v>
                      </c:pt>
                      <c:pt idx="520">
                        <c:v>43146</c:v>
                      </c:pt>
                      <c:pt idx="521">
                        <c:v>43147</c:v>
                      </c:pt>
                      <c:pt idx="522">
                        <c:v>43148</c:v>
                      </c:pt>
                      <c:pt idx="523">
                        <c:v>43149</c:v>
                      </c:pt>
                      <c:pt idx="524">
                        <c:v>43150</c:v>
                      </c:pt>
                      <c:pt idx="525">
                        <c:v>43151</c:v>
                      </c:pt>
                      <c:pt idx="526">
                        <c:v>43152</c:v>
                      </c:pt>
                      <c:pt idx="527">
                        <c:v>43153</c:v>
                      </c:pt>
                      <c:pt idx="528">
                        <c:v>43154</c:v>
                      </c:pt>
                      <c:pt idx="529">
                        <c:v>43155</c:v>
                      </c:pt>
                      <c:pt idx="530">
                        <c:v>43156</c:v>
                      </c:pt>
                      <c:pt idx="531">
                        <c:v>43157</c:v>
                      </c:pt>
                      <c:pt idx="532">
                        <c:v>43158</c:v>
                      </c:pt>
                      <c:pt idx="533">
                        <c:v>43159</c:v>
                      </c:pt>
                      <c:pt idx="534">
                        <c:v>43160</c:v>
                      </c:pt>
                      <c:pt idx="535">
                        <c:v>43161</c:v>
                      </c:pt>
                      <c:pt idx="536">
                        <c:v>43162</c:v>
                      </c:pt>
                      <c:pt idx="537">
                        <c:v>43163</c:v>
                      </c:pt>
                      <c:pt idx="538">
                        <c:v>43164</c:v>
                      </c:pt>
                      <c:pt idx="539">
                        <c:v>43165</c:v>
                      </c:pt>
                      <c:pt idx="540">
                        <c:v>43166</c:v>
                      </c:pt>
                      <c:pt idx="541">
                        <c:v>43167</c:v>
                      </c:pt>
                      <c:pt idx="542">
                        <c:v>43168</c:v>
                      </c:pt>
                      <c:pt idx="543">
                        <c:v>43169</c:v>
                      </c:pt>
                      <c:pt idx="544">
                        <c:v>43170</c:v>
                      </c:pt>
                      <c:pt idx="545">
                        <c:v>43171</c:v>
                      </c:pt>
                      <c:pt idx="546">
                        <c:v>43172</c:v>
                      </c:pt>
                      <c:pt idx="547">
                        <c:v>43173</c:v>
                      </c:pt>
                      <c:pt idx="548">
                        <c:v>43174</c:v>
                      </c:pt>
                      <c:pt idx="549">
                        <c:v>43175</c:v>
                      </c:pt>
                      <c:pt idx="550">
                        <c:v>43176</c:v>
                      </c:pt>
                      <c:pt idx="551">
                        <c:v>43177</c:v>
                      </c:pt>
                      <c:pt idx="552">
                        <c:v>43178</c:v>
                      </c:pt>
                      <c:pt idx="553">
                        <c:v>43179</c:v>
                      </c:pt>
                      <c:pt idx="554">
                        <c:v>43180</c:v>
                      </c:pt>
                      <c:pt idx="555">
                        <c:v>43181</c:v>
                      </c:pt>
                      <c:pt idx="556">
                        <c:v>43182</c:v>
                      </c:pt>
                      <c:pt idx="557">
                        <c:v>43183</c:v>
                      </c:pt>
                      <c:pt idx="558">
                        <c:v>43184</c:v>
                      </c:pt>
                      <c:pt idx="559">
                        <c:v>43185</c:v>
                      </c:pt>
                      <c:pt idx="560">
                        <c:v>43186</c:v>
                      </c:pt>
                      <c:pt idx="561">
                        <c:v>43187</c:v>
                      </c:pt>
                      <c:pt idx="562">
                        <c:v>43188</c:v>
                      </c:pt>
                      <c:pt idx="563">
                        <c:v>43189</c:v>
                      </c:pt>
                      <c:pt idx="564">
                        <c:v>43190</c:v>
                      </c:pt>
                      <c:pt idx="565">
                        <c:v>43191</c:v>
                      </c:pt>
                      <c:pt idx="566">
                        <c:v>43192</c:v>
                      </c:pt>
                      <c:pt idx="567">
                        <c:v>43193</c:v>
                      </c:pt>
                      <c:pt idx="568">
                        <c:v>43194</c:v>
                      </c:pt>
                      <c:pt idx="569">
                        <c:v>43195</c:v>
                      </c:pt>
                      <c:pt idx="570">
                        <c:v>43196</c:v>
                      </c:pt>
                      <c:pt idx="571">
                        <c:v>43197</c:v>
                      </c:pt>
                      <c:pt idx="572">
                        <c:v>43198</c:v>
                      </c:pt>
                      <c:pt idx="573">
                        <c:v>43199</c:v>
                      </c:pt>
                      <c:pt idx="574">
                        <c:v>43200</c:v>
                      </c:pt>
                      <c:pt idx="575">
                        <c:v>43201</c:v>
                      </c:pt>
                      <c:pt idx="576">
                        <c:v>43202</c:v>
                      </c:pt>
                      <c:pt idx="577">
                        <c:v>43203</c:v>
                      </c:pt>
                      <c:pt idx="578">
                        <c:v>43204</c:v>
                      </c:pt>
                      <c:pt idx="579">
                        <c:v>43205</c:v>
                      </c:pt>
                      <c:pt idx="580">
                        <c:v>43206</c:v>
                      </c:pt>
                      <c:pt idx="581">
                        <c:v>43207</c:v>
                      </c:pt>
                      <c:pt idx="582">
                        <c:v>43208</c:v>
                      </c:pt>
                      <c:pt idx="583">
                        <c:v>43209</c:v>
                      </c:pt>
                      <c:pt idx="584">
                        <c:v>43210</c:v>
                      </c:pt>
                      <c:pt idx="585">
                        <c:v>43211</c:v>
                      </c:pt>
                      <c:pt idx="586">
                        <c:v>43212</c:v>
                      </c:pt>
                      <c:pt idx="587">
                        <c:v>43213</c:v>
                      </c:pt>
                      <c:pt idx="588">
                        <c:v>43214</c:v>
                      </c:pt>
                      <c:pt idx="589">
                        <c:v>43215</c:v>
                      </c:pt>
                      <c:pt idx="590">
                        <c:v>43216</c:v>
                      </c:pt>
                      <c:pt idx="591">
                        <c:v>43217</c:v>
                      </c:pt>
                      <c:pt idx="592">
                        <c:v>43218</c:v>
                      </c:pt>
                      <c:pt idx="593">
                        <c:v>43219</c:v>
                      </c:pt>
                      <c:pt idx="594">
                        <c:v>43220</c:v>
                      </c:pt>
                      <c:pt idx="595">
                        <c:v>43221</c:v>
                      </c:pt>
                      <c:pt idx="596">
                        <c:v>43222</c:v>
                      </c:pt>
                      <c:pt idx="597">
                        <c:v>43223</c:v>
                      </c:pt>
                      <c:pt idx="598">
                        <c:v>43224</c:v>
                      </c:pt>
                      <c:pt idx="599">
                        <c:v>43225</c:v>
                      </c:pt>
                      <c:pt idx="600">
                        <c:v>43226</c:v>
                      </c:pt>
                      <c:pt idx="601">
                        <c:v>43227</c:v>
                      </c:pt>
                      <c:pt idx="602">
                        <c:v>43228</c:v>
                      </c:pt>
                      <c:pt idx="603">
                        <c:v>43229</c:v>
                      </c:pt>
                      <c:pt idx="604">
                        <c:v>43230</c:v>
                      </c:pt>
                      <c:pt idx="605">
                        <c:v>43231</c:v>
                      </c:pt>
                      <c:pt idx="606">
                        <c:v>43232</c:v>
                      </c:pt>
                      <c:pt idx="607">
                        <c:v>43233</c:v>
                      </c:pt>
                      <c:pt idx="608">
                        <c:v>43234</c:v>
                      </c:pt>
                      <c:pt idx="609">
                        <c:v>43235</c:v>
                      </c:pt>
                      <c:pt idx="610">
                        <c:v>43236</c:v>
                      </c:pt>
                      <c:pt idx="611">
                        <c:v>43237</c:v>
                      </c:pt>
                      <c:pt idx="612">
                        <c:v>43238</c:v>
                      </c:pt>
                      <c:pt idx="613">
                        <c:v>43239</c:v>
                      </c:pt>
                      <c:pt idx="614">
                        <c:v>43240</c:v>
                      </c:pt>
                      <c:pt idx="615">
                        <c:v>43241</c:v>
                      </c:pt>
                      <c:pt idx="616">
                        <c:v>43242</c:v>
                      </c:pt>
                      <c:pt idx="617">
                        <c:v>43243</c:v>
                      </c:pt>
                      <c:pt idx="618">
                        <c:v>43244</c:v>
                      </c:pt>
                      <c:pt idx="619">
                        <c:v>43245</c:v>
                      </c:pt>
                      <c:pt idx="620">
                        <c:v>43246</c:v>
                      </c:pt>
                      <c:pt idx="621">
                        <c:v>43247</c:v>
                      </c:pt>
                      <c:pt idx="622">
                        <c:v>43248</c:v>
                      </c:pt>
                      <c:pt idx="623">
                        <c:v>43249</c:v>
                      </c:pt>
                      <c:pt idx="624">
                        <c:v>43250</c:v>
                      </c:pt>
                      <c:pt idx="625">
                        <c:v>43251</c:v>
                      </c:pt>
                      <c:pt idx="626">
                        <c:v>43252</c:v>
                      </c:pt>
                      <c:pt idx="627">
                        <c:v>43253</c:v>
                      </c:pt>
                      <c:pt idx="628">
                        <c:v>43254</c:v>
                      </c:pt>
                      <c:pt idx="629">
                        <c:v>43255</c:v>
                      </c:pt>
                      <c:pt idx="630">
                        <c:v>43256</c:v>
                      </c:pt>
                      <c:pt idx="631">
                        <c:v>43257</c:v>
                      </c:pt>
                      <c:pt idx="632">
                        <c:v>43258</c:v>
                      </c:pt>
                      <c:pt idx="633">
                        <c:v>43259</c:v>
                      </c:pt>
                      <c:pt idx="634">
                        <c:v>43260</c:v>
                      </c:pt>
                      <c:pt idx="635">
                        <c:v>43261</c:v>
                      </c:pt>
                      <c:pt idx="636">
                        <c:v>43262</c:v>
                      </c:pt>
                      <c:pt idx="637">
                        <c:v>43263</c:v>
                      </c:pt>
                      <c:pt idx="638">
                        <c:v>43264</c:v>
                      </c:pt>
                      <c:pt idx="639">
                        <c:v>43265</c:v>
                      </c:pt>
                      <c:pt idx="640">
                        <c:v>43266</c:v>
                      </c:pt>
                      <c:pt idx="641">
                        <c:v>43267</c:v>
                      </c:pt>
                      <c:pt idx="642">
                        <c:v>43268</c:v>
                      </c:pt>
                      <c:pt idx="643">
                        <c:v>43269</c:v>
                      </c:pt>
                      <c:pt idx="644">
                        <c:v>43270</c:v>
                      </c:pt>
                      <c:pt idx="645">
                        <c:v>43271</c:v>
                      </c:pt>
                      <c:pt idx="646">
                        <c:v>43272</c:v>
                      </c:pt>
                      <c:pt idx="647">
                        <c:v>43273</c:v>
                      </c:pt>
                      <c:pt idx="648">
                        <c:v>43274</c:v>
                      </c:pt>
                      <c:pt idx="649">
                        <c:v>43275</c:v>
                      </c:pt>
                      <c:pt idx="650">
                        <c:v>43276</c:v>
                      </c:pt>
                      <c:pt idx="651">
                        <c:v>43277</c:v>
                      </c:pt>
                      <c:pt idx="652">
                        <c:v>43278</c:v>
                      </c:pt>
                      <c:pt idx="653">
                        <c:v>43279</c:v>
                      </c:pt>
                      <c:pt idx="654">
                        <c:v>43280</c:v>
                      </c:pt>
                      <c:pt idx="655">
                        <c:v>43281</c:v>
                      </c:pt>
                      <c:pt idx="656">
                        <c:v>43282</c:v>
                      </c:pt>
                      <c:pt idx="657">
                        <c:v>43283</c:v>
                      </c:pt>
                      <c:pt idx="658">
                        <c:v>43284</c:v>
                      </c:pt>
                      <c:pt idx="659">
                        <c:v>43285</c:v>
                      </c:pt>
                      <c:pt idx="660">
                        <c:v>43286</c:v>
                      </c:pt>
                      <c:pt idx="661">
                        <c:v>43287</c:v>
                      </c:pt>
                      <c:pt idx="662">
                        <c:v>43288</c:v>
                      </c:pt>
                      <c:pt idx="663">
                        <c:v>43289</c:v>
                      </c:pt>
                      <c:pt idx="664">
                        <c:v>43290</c:v>
                      </c:pt>
                      <c:pt idx="665">
                        <c:v>43291</c:v>
                      </c:pt>
                      <c:pt idx="666">
                        <c:v>43292</c:v>
                      </c:pt>
                      <c:pt idx="667">
                        <c:v>43293</c:v>
                      </c:pt>
                      <c:pt idx="668">
                        <c:v>43294</c:v>
                      </c:pt>
                      <c:pt idx="669">
                        <c:v>43295</c:v>
                      </c:pt>
                      <c:pt idx="670">
                        <c:v>43296</c:v>
                      </c:pt>
                      <c:pt idx="671">
                        <c:v>43297</c:v>
                      </c:pt>
                      <c:pt idx="672">
                        <c:v>43298</c:v>
                      </c:pt>
                      <c:pt idx="673">
                        <c:v>43299</c:v>
                      </c:pt>
                      <c:pt idx="674">
                        <c:v>43300</c:v>
                      </c:pt>
                      <c:pt idx="675">
                        <c:v>43301</c:v>
                      </c:pt>
                      <c:pt idx="676">
                        <c:v>43302</c:v>
                      </c:pt>
                      <c:pt idx="677">
                        <c:v>43303</c:v>
                      </c:pt>
                      <c:pt idx="678">
                        <c:v>43304</c:v>
                      </c:pt>
                      <c:pt idx="679">
                        <c:v>43305</c:v>
                      </c:pt>
                      <c:pt idx="680">
                        <c:v>43306</c:v>
                      </c:pt>
                      <c:pt idx="681">
                        <c:v>43307</c:v>
                      </c:pt>
                      <c:pt idx="682">
                        <c:v>43308</c:v>
                      </c:pt>
                      <c:pt idx="683">
                        <c:v>43309</c:v>
                      </c:pt>
                      <c:pt idx="684">
                        <c:v>43310</c:v>
                      </c:pt>
                      <c:pt idx="685">
                        <c:v>43311</c:v>
                      </c:pt>
                      <c:pt idx="686">
                        <c:v>43312</c:v>
                      </c:pt>
                      <c:pt idx="687">
                        <c:v>43313</c:v>
                      </c:pt>
                      <c:pt idx="688">
                        <c:v>43314</c:v>
                      </c:pt>
                      <c:pt idx="689">
                        <c:v>43315</c:v>
                      </c:pt>
                      <c:pt idx="690">
                        <c:v>43316</c:v>
                      </c:pt>
                      <c:pt idx="691">
                        <c:v>43317</c:v>
                      </c:pt>
                      <c:pt idx="692">
                        <c:v>43318</c:v>
                      </c:pt>
                      <c:pt idx="693">
                        <c:v>43319</c:v>
                      </c:pt>
                      <c:pt idx="694">
                        <c:v>43320</c:v>
                      </c:pt>
                      <c:pt idx="695">
                        <c:v>43321</c:v>
                      </c:pt>
                      <c:pt idx="696">
                        <c:v>43322</c:v>
                      </c:pt>
                      <c:pt idx="697">
                        <c:v>43323</c:v>
                      </c:pt>
                      <c:pt idx="698">
                        <c:v>43324</c:v>
                      </c:pt>
                      <c:pt idx="699">
                        <c:v>43325</c:v>
                      </c:pt>
                      <c:pt idx="700">
                        <c:v>43326</c:v>
                      </c:pt>
                      <c:pt idx="701">
                        <c:v>43327</c:v>
                      </c:pt>
                      <c:pt idx="702">
                        <c:v>43328</c:v>
                      </c:pt>
                      <c:pt idx="703">
                        <c:v>43329</c:v>
                      </c:pt>
                      <c:pt idx="704">
                        <c:v>43330</c:v>
                      </c:pt>
                      <c:pt idx="705">
                        <c:v>43331</c:v>
                      </c:pt>
                      <c:pt idx="706">
                        <c:v>43332</c:v>
                      </c:pt>
                      <c:pt idx="707">
                        <c:v>43333</c:v>
                      </c:pt>
                      <c:pt idx="708">
                        <c:v>43334</c:v>
                      </c:pt>
                      <c:pt idx="709">
                        <c:v>43335</c:v>
                      </c:pt>
                      <c:pt idx="710">
                        <c:v>43336</c:v>
                      </c:pt>
                      <c:pt idx="711">
                        <c:v>43337</c:v>
                      </c:pt>
                      <c:pt idx="712">
                        <c:v>43338</c:v>
                      </c:pt>
                      <c:pt idx="713">
                        <c:v>43339</c:v>
                      </c:pt>
                      <c:pt idx="714">
                        <c:v>43340</c:v>
                      </c:pt>
                      <c:pt idx="715">
                        <c:v>43341</c:v>
                      </c:pt>
                      <c:pt idx="716">
                        <c:v>43342</c:v>
                      </c:pt>
                      <c:pt idx="717">
                        <c:v>43343</c:v>
                      </c:pt>
                      <c:pt idx="718">
                        <c:v>43344</c:v>
                      </c:pt>
                      <c:pt idx="719">
                        <c:v>43345</c:v>
                      </c:pt>
                      <c:pt idx="720">
                        <c:v>43346</c:v>
                      </c:pt>
                      <c:pt idx="721">
                        <c:v>43347</c:v>
                      </c:pt>
                      <c:pt idx="722">
                        <c:v>43348</c:v>
                      </c:pt>
                      <c:pt idx="723">
                        <c:v>43349</c:v>
                      </c:pt>
                      <c:pt idx="724">
                        <c:v>43350</c:v>
                      </c:pt>
                      <c:pt idx="725">
                        <c:v>43351</c:v>
                      </c:pt>
                      <c:pt idx="726">
                        <c:v>43352</c:v>
                      </c:pt>
                      <c:pt idx="727">
                        <c:v>43353</c:v>
                      </c:pt>
                      <c:pt idx="728">
                        <c:v>43354</c:v>
                      </c:pt>
                      <c:pt idx="729">
                        <c:v>43355</c:v>
                      </c:pt>
                      <c:pt idx="730">
                        <c:v>43356</c:v>
                      </c:pt>
                      <c:pt idx="731">
                        <c:v>43357</c:v>
                      </c:pt>
                      <c:pt idx="732">
                        <c:v>43358</c:v>
                      </c:pt>
                      <c:pt idx="733">
                        <c:v>43359</c:v>
                      </c:pt>
                      <c:pt idx="734">
                        <c:v>43360</c:v>
                      </c:pt>
                      <c:pt idx="735">
                        <c:v>43361</c:v>
                      </c:pt>
                      <c:pt idx="736">
                        <c:v>43362</c:v>
                      </c:pt>
                      <c:pt idx="737">
                        <c:v>43363</c:v>
                      </c:pt>
                      <c:pt idx="738">
                        <c:v>43364</c:v>
                      </c:pt>
                      <c:pt idx="739">
                        <c:v>43365</c:v>
                      </c:pt>
                      <c:pt idx="740">
                        <c:v>43366</c:v>
                      </c:pt>
                      <c:pt idx="741">
                        <c:v>43367</c:v>
                      </c:pt>
                      <c:pt idx="742">
                        <c:v>43368</c:v>
                      </c:pt>
                      <c:pt idx="743">
                        <c:v>43369</c:v>
                      </c:pt>
                      <c:pt idx="744">
                        <c:v>43370</c:v>
                      </c:pt>
                      <c:pt idx="745">
                        <c:v>43371</c:v>
                      </c:pt>
                      <c:pt idx="746">
                        <c:v>43372</c:v>
                      </c:pt>
                      <c:pt idx="747">
                        <c:v>43373</c:v>
                      </c:pt>
                      <c:pt idx="748">
                        <c:v>43374</c:v>
                      </c:pt>
                      <c:pt idx="749">
                        <c:v>43375</c:v>
                      </c:pt>
                      <c:pt idx="750">
                        <c:v>43376</c:v>
                      </c:pt>
                      <c:pt idx="751">
                        <c:v>43377</c:v>
                      </c:pt>
                      <c:pt idx="752">
                        <c:v>43378</c:v>
                      </c:pt>
                      <c:pt idx="753">
                        <c:v>43379</c:v>
                      </c:pt>
                      <c:pt idx="754">
                        <c:v>43380</c:v>
                      </c:pt>
                      <c:pt idx="755">
                        <c:v>43381</c:v>
                      </c:pt>
                      <c:pt idx="756">
                        <c:v>43382</c:v>
                      </c:pt>
                      <c:pt idx="757">
                        <c:v>43383</c:v>
                      </c:pt>
                      <c:pt idx="758">
                        <c:v>43384</c:v>
                      </c:pt>
                      <c:pt idx="759">
                        <c:v>43385</c:v>
                      </c:pt>
                      <c:pt idx="760">
                        <c:v>43386</c:v>
                      </c:pt>
                      <c:pt idx="761">
                        <c:v>43387</c:v>
                      </c:pt>
                      <c:pt idx="762">
                        <c:v>43388</c:v>
                      </c:pt>
                      <c:pt idx="763">
                        <c:v>43389</c:v>
                      </c:pt>
                      <c:pt idx="764">
                        <c:v>43390</c:v>
                      </c:pt>
                      <c:pt idx="765">
                        <c:v>43391</c:v>
                      </c:pt>
                      <c:pt idx="766">
                        <c:v>43392</c:v>
                      </c:pt>
                      <c:pt idx="767">
                        <c:v>43393</c:v>
                      </c:pt>
                      <c:pt idx="768">
                        <c:v>43394</c:v>
                      </c:pt>
                      <c:pt idx="769">
                        <c:v>43395</c:v>
                      </c:pt>
                      <c:pt idx="770">
                        <c:v>43396</c:v>
                      </c:pt>
                      <c:pt idx="771">
                        <c:v>43397</c:v>
                      </c:pt>
                      <c:pt idx="772">
                        <c:v>43398</c:v>
                      </c:pt>
                      <c:pt idx="773">
                        <c:v>43399</c:v>
                      </c:pt>
                      <c:pt idx="774">
                        <c:v>43400</c:v>
                      </c:pt>
                      <c:pt idx="775">
                        <c:v>43401</c:v>
                      </c:pt>
                      <c:pt idx="776">
                        <c:v>43402</c:v>
                      </c:pt>
                      <c:pt idx="777">
                        <c:v>43403</c:v>
                      </c:pt>
                      <c:pt idx="778">
                        <c:v>43404</c:v>
                      </c:pt>
                      <c:pt idx="779">
                        <c:v>43405</c:v>
                      </c:pt>
                      <c:pt idx="780">
                        <c:v>43406</c:v>
                      </c:pt>
                      <c:pt idx="781">
                        <c:v>43407</c:v>
                      </c:pt>
                      <c:pt idx="782">
                        <c:v>43408</c:v>
                      </c:pt>
                      <c:pt idx="783">
                        <c:v>43409</c:v>
                      </c:pt>
                      <c:pt idx="784">
                        <c:v>43410</c:v>
                      </c:pt>
                      <c:pt idx="785">
                        <c:v>43411</c:v>
                      </c:pt>
                      <c:pt idx="786">
                        <c:v>43412</c:v>
                      </c:pt>
                      <c:pt idx="787">
                        <c:v>43413</c:v>
                      </c:pt>
                      <c:pt idx="788">
                        <c:v>43414</c:v>
                      </c:pt>
                      <c:pt idx="789">
                        <c:v>43415</c:v>
                      </c:pt>
                      <c:pt idx="790">
                        <c:v>43416</c:v>
                      </c:pt>
                      <c:pt idx="791">
                        <c:v>43417</c:v>
                      </c:pt>
                      <c:pt idx="792">
                        <c:v>43418</c:v>
                      </c:pt>
                      <c:pt idx="793">
                        <c:v>43419</c:v>
                      </c:pt>
                      <c:pt idx="794">
                        <c:v>43420</c:v>
                      </c:pt>
                      <c:pt idx="795">
                        <c:v>43421</c:v>
                      </c:pt>
                      <c:pt idx="796">
                        <c:v>43422</c:v>
                      </c:pt>
                      <c:pt idx="797">
                        <c:v>43423</c:v>
                      </c:pt>
                      <c:pt idx="798">
                        <c:v>43424</c:v>
                      </c:pt>
                      <c:pt idx="799">
                        <c:v>43425</c:v>
                      </c:pt>
                      <c:pt idx="800">
                        <c:v>43426</c:v>
                      </c:pt>
                      <c:pt idx="801">
                        <c:v>43427</c:v>
                      </c:pt>
                      <c:pt idx="802">
                        <c:v>43428</c:v>
                      </c:pt>
                      <c:pt idx="803">
                        <c:v>43429</c:v>
                      </c:pt>
                      <c:pt idx="804">
                        <c:v>43430</c:v>
                      </c:pt>
                      <c:pt idx="805">
                        <c:v>43431</c:v>
                      </c:pt>
                      <c:pt idx="806">
                        <c:v>43432</c:v>
                      </c:pt>
                      <c:pt idx="807">
                        <c:v>43433</c:v>
                      </c:pt>
                      <c:pt idx="808">
                        <c:v>43434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Hárok1!$H$2:$H$810</c15:sqref>
                        </c15:formulaRef>
                      </c:ext>
                    </c:extLst>
                    <c:numCache>
                      <c:formatCode>General</c:formatCode>
                      <c:ptCount val="809"/>
                      <c:pt idx="0">
                        <c:v>1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  <c:pt idx="10">
                        <c:v>0</c:v>
                      </c:pt>
                      <c:pt idx="11">
                        <c:v>0</c:v>
                      </c:pt>
                      <c:pt idx="12">
                        <c:v>0</c:v>
                      </c:pt>
                      <c:pt idx="13">
                        <c:v>0</c:v>
                      </c:pt>
                      <c:pt idx="14">
                        <c:v>0</c:v>
                      </c:pt>
                      <c:pt idx="15">
                        <c:v>0</c:v>
                      </c:pt>
                      <c:pt idx="16">
                        <c:v>0</c:v>
                      </c:pt>
                      <c:pt idx="17">
                        <c:v>0</c:v>
                      </c:pt>
                      <c:pt idx="18">
                        <c:v>0</c:v>
                      </c:pt>
                      <c:pt idx="19">
                        <c:v>0</c:v>
                      </c:pt>
                      <c:pt idx="20">
                        <c:v>0</c:v>
                      </c:pt>
                      <c:pt idx="21">
                        <c:v>0</c:v>
                      </c:pt>
                      <c:pt idx="22">
                        <c:v>0</c:v>
                      </c:pt>
                      <c:pt idx="23">
                        <c:v>0</c:v>
                      </c:pt>
                      <c:pt idx="24">
                        <c:v>0</c:v>
                      </c:pt>
                      <c:pt idx="25">
                        <c:v>0</c:v>
                      </c:pt>
                      <c:pt idx="26">
                        <c:v>0</c:v>
                      </c:pt>
                      <c:pt idx="27">
                        <c:v>0</c:v>
                      </c:pt>
                      <c:pt idx="28">
                        <c:v>1</c:v>
                      </c:pt>
                      <c:pt idx="29">
                        <c:v>0</c:v>
                      </c:pt>
                      <c:pt idx="30">
                        <c:v>0</c:v>
                      </c:pt>
                      <c:pt idx="31">
                        <c:v>0</c:v>
                      </c:pt>
                      <c:pt idx="32">
                        <c:v>0</c:v>
                      </c:pt>
                      <c:pt idx="33">
                        <c:v>0</c:v>
                      </c:pt>
                      <c:pt idx="34">
                        <c:v>0</c:v>
                      </c:pt>
                      <c:pt idx="35">
                        <c:v>0</c:v>
                      </c:pt>
                      <c:pt idx="36">
                        <c:v>1</c:v>
                      </c:pt>
                      <c:pt idx="37">
                        <c:v>0</c:v>
                      </c:pt>
                      <c:pt idx="38">
                        <c:v>0</c:v>
                      </c:pt>
                      <c:pt idx="39">
                        <c:v>0</c:v>
                      </c:pt>
                      <c:pt idx="40">
                        <c:v>0</c:v>
                      </c:pt>
                      <c:pt idx="41">
                        <c:v>0</c:v>
                      </c:pt>
                      <c:pt idx="42">
                        <c:v>1</c:v>
                      </c:pt>
                      <c:pt idx="43">
                        <c:v>0</c:v>
                      </c:pt>
                      <c:pt idx="44">
                        <c:v>0</c:v>
                      </c:pt>
                      <c:pt idx="45">
                        <c:v>0</c:v>
                      </c:pt>
                      <c:pt idx="46">
                        <c:v>0</c:v>
                      </c:pt>
                      <c:pt idx="47">
                        <c:v>0</c:v>
                      </c:pt>
                      <c:pt idx="48">
                        <c:v>0</c:v>
                      </c:pt>
                      <c:pt idx="49">
                        <c:v>0</c:v>
                      </c:pt>
                      <c:pt idx="50">
                        <c:v>0</c:v>
                      </c:pt>
                      <c:pt idx="51">
                        <c:v>0</c:v>
                      </c:pt>
                      <c:pt idx="52">
                        <c:v>0</c:v>
                      </c:pt>
                      <c:pt idx="53">
                        <c:v>0</c:v>
                      </c:pt>
                      <c:pt idx="54">
                        <c:v>0</c:v>
                      </c:pt>
                      <c:pt idx="55">
                        <c:v>0</c:v>
                      </c:pt>
                      <c:pt idx="56">
                        <c:v>0</c:v>
                      </c:pt>
                      <c:pt idx="57">
                        <c:v>0</c:v>
                      </c:pt>
                      <c:pt idx="58">
                        <c:v>0</c:v>
                      </c:pt>
                      <c:pt idx="59">
                        <c:v>0</c:v>
                      </c:pt>
                      <c:pt idx="60">
                        <c:v>0</c:v>
                      </c:pt>
                      <c:pt idx="61">
                        <c:v>0</c:v>
                      </c:pt>
                      <c:pt idx="62">
                        <c:v>0</c:v>
                      </c:pt>
                      <c:pt idx="63">
                        <c:v>0</c:v>
                      </c:pt>
                      <c:pt idx="64">
                        <c:v>0</c:v>
                      </c:pt>
                      <c:pt idx="65">
                        <c:v>0</c:v>
                      </c:pt>
                      <c:pt idx="66">
                        <c:v>0</c:v>
                      </c:pt>
                      <c:pt idx="67">
                        <c:v>0</c:v>
                      </c:pt>
                      <c:pt idx="68">
                        <c:v>0</c:v>
                      </c:pt>
                      <c:pt idx="69">
                        <c:v>1</c:v>
                      </c:pt>
                      <c:pt idx="70">
                        <c:v>0</c:v>
                      </c:pt>
                      <c:pt idx="71">
                        <c:v>0</c:v>
                      </c:pt>
                      <c:pt idx="72">
                        <c:v>0</c:v>
                      </c:pt>
                      <c:pt idx="73">
                        <c:v>0</c:v>
                      </c:pt>
                      <c:pt idx="74">
                        <c:v>0</c:v>
                      </c:pt>
                      <c:pt idx="75">
                        <c:v>0</c:v>
                      </c:pt>
                      <c:pt idx="76">
                        <c:v>0</c:v>
                      </c:pt>
                      <c:pt idx="77">
                        <c:v>1</c:v>
                      </c:pt>
                      <c:pt idx="78">
                        <c:v>0</c:v>
                      </c:pt>
                      <c:pt idx="79">
                        <c:v>0</c:v>
                      </c:pt>
                      <c:pt idx="80">
                        <c:v>0</c:v>
                      </c:pt>
                      <c:pt idx="81">
                        <c:v>0</c:v>
                      </c:pt>
                      <c:pt idx="82">
                        <c:v>0</c:v>
                      </c:pt>
                      <c:pt idx="83">
                        <c:v>0</c:v>
                      </c:pt>
                      <c:pt idx="84">
                        <c:v>0</c:v>
                      </c:pt>
                      <c:pt idx="85">
                        <c:v>1</c:v>
                      </c:pt>
                      <c:pt idx="86">
                        <c:v>0</c:v>
                      </c:pt>
                      <c:pt idx="87">
                        <c:v>0</c:v>
                      </c:pt>
                      <c:pt idx="88">
                        <c:v>0</c:v>
                      </c:pt>
                      <c:pt idx="89">
                        <c:v>0</c:v>
                      </c:pt>
                      <c:pt idx="90">
                        <c:v>0</c:v>
                      </c:pt>
                      <c:pt idx="91">
                        <c:v>0</c:v>
                      </c:pt>
                      <c:pt idx="92">
                        <c:v>0</c:v>
                      </c:pt>
                      <c:pt idx="93">
                        <c:v>0</c:v>
                      </c:pt>
                      <c:pt idx="94">
                        <c:v>0</c:v>
                      </c:pt>
                      <c:pt idx="95">
                        <c:v>0</c:v>
                      </c:pt>
                      <c:pt idx="96">
                        <c:v>0</c:v>
                      </c:pt>
                      <c:pt idx="97">
                        <c:v>0</c:v>
                      </c:pt>
                      <c:pt idx="98">
                        <c:v>0</c:v>
                      </c:pt>
                      <c:pt idx="99">
                        <c:v>1</c:v>
                      </c:pt>
                      <c:pt idx="100">
                        <c:v>0</c:v>
                      </c:pt>
                      <c:pt idx="101">
                        <c:v>0</c:v>
                      </c:pt>
                      <c:pt idx="102">
                        <c:v>0</c:v>
                      </c:pt>
                      <c:pt idx="103">
                        <c:v>0</c:v>
                      </c:pt>
                      <c:pt idx="104">
                        <c:v>0</c:v>
                      </c:pt>
                      <c:pt idx="105">
                        <c:v>0</c:v>
                      </c:pt>
                      <c:pt idx="106">
                        <c:v>0</c:v>
                      </c:pt>
                      <c:pt idx="107">
                        <c:v>0</c:v>
                      </c:pt>
                      <c:pt idx="108">
                        <c:v>0</c:v>
                      </c:pt>
                      <c:pt idx="109">
                        <c:v>0</c:v>
                      </c:pt>
                      <c:pt idx="110">
                        <c:v>0</c:v>
                      </c:pt>
                      <c:pt idx="111">
                        <c:v>0</c:v>
                      </c:pt>
                      <c:pt idx="112">
                        <c:v>0</c:v>
                      </c:pt>
                      <c:pt idx="113">
                        <c:v>0</c:v>
                      </c:pt>
                      <c:pt idx="114">
                        <c:v>0</c:v>
                      </c:pt>
                      <c:pt idx="115">
                        <c:v>0</c:v>
                      </c:pt>
                      <c:pt idx="116">
                        <c:v>0</c:v>
                      </c:pt>
                      <c:pt idx="117">
                        <c:v>0</c:v>
                      </c:pt>
                      <c:pt idx="118">
                        <c:v>0</c:v>
                      </c:pt>
                      <c:pt idx="119">
                        <c:v>0</c:v>
                      </c:pt>
                      <c:pt idx="120">
                        <c:v>0</c:v>
                      </c:pt>
                      <c:pt idx="121">
                        <c:v>0</c:v>
                      </c:pt>
                      <c:pt idx="122">
                        <c:v>0</c:v>
                      </c:pt>
                      <c:pt idx="123">
                        <c:v>0</c:v>
                      </c:pt>
                      <c:pt idx="124">
                        <c:v>0</c:v>
                      </c:pt>
                      <c:pt idx="125">
                        <c:v>0</c:v>
                      </c:pt>
                      <c:pt idx="126">
                        <c:v>0</c:v>
                      </c:pt>
                      <c:pt idx="127">
                        <c:v>0</c:v>
                      </c:pt>
                      <c:pt idx="128">
                        <c:v>0</c:v>
                      </c:pt>
                      <c:pt idx="129">
                        <c:v>0</c:v>
                      </c:pt>
                      <c:pt idx="130">
                        <c:v>0</c:v>
                      </c:pt>
                      <c:pt idx="131">
                        <c:v>0</c:v>
                      </c:pt>
                      <c:pt idx="132">
                        <c:v>0</c:v>
                      </c:pt>
                      <c:pt idx="133">
                        <c:v>0</c:v>
                      </c:pt>
                      <c:pt idx="134">
                        <c:v>0</c:v>
                      </c:pt>
                      <c:pt idx="135">
                        <c:v>0</c:v>
                      </c:pt>
                      <c:pt idx="136">
                        <c:v>0</c:v>
                      </c:pt>
                      <c:pt idx="137">
                        <c:v>0</c:v>
                      </c:pt>
                      <c:pt idx="138">
                        <c:v>0</c:v>
                      </c:pt>
                      <c:pt idx="139">
                        <c:v>0</c:v>
                      </c:pt>
                      <c:pt idx="140">
                        <c:v>0</c:v>
                      </c:pt>
                      <c:pt idx="141">
                        <c:v>0</c:v>
                      </c:pt>
                      <c:pt idx="142">
                        <c:v>1</c:v>
                      </c:pt>
                      <c:pt idx="143">
                        <c:v>0</c:v>
                      </c:pt>
                      <c:pt idx="144">
                        <c:v>0</c:v>
                      </c:pt>
                      <c:pt idx="145">
                        <c:v>0</c:v>
                      </c:pt>
                      <c:pt idx="146">
                        <c:v>0</c:v>
                      </c:pt>
                      <c:pt idx="147">
                        <c:v>0</c:v>
                      </c:pt>
                      <c:pt idx="148">
                        <c:v>0</c:v>
                      </c:pt>
                      <c:pt idx="149">
                        <c:v>0</c:v>
                      </c:pt>
                      <c:pt idx="150">
                        <c:v>0</c:v>
                      </c:pt>
                      <c:pt idx="151">
                        <c:v>0</c:v>
                      </c:pt>
                      <c:pt idx="152">
                        <c:v>0</c:v>
                      </c:pt>
                      <c:pt idx="153">
                        <c:v>0</c:v>
                      </c:pt>
                      <c:pt idx="154">
                        <c:v>0</c:v>
                      </c:pt>
                      <c:pt idx="155">
                        <c:v>0</c:v>
                      </c:pt>
                      <c:pt idx="156">
                        <c:v>0</c:v>
                      </c:pt>
                      <c:pt idx="157">
                        <c:v>0</c:v>
                      </c:pt>
                      <c:pt idx="158">
                        <c:v>0</c:v>
                      </c:pt>
                      <c:pt idx="159">
                        <c:v>0</c:v>
                      </c:pt>
                      <c:pt idx="160">
                        <c:v>0</c:v>
                      </c:pt>
                      <c:pt idx="161">
                        <c:v>0</c:v>
                      </c:pt>
                      <c:pt idx="162">
                        <c:v>0</c:v>
                      </c:pt>
                      <c:pt idx="163">
                        <c:v>0</c:v>
                      </c:pt>
                      <c:pt idx="164">
                        <c:v>0</c:v>
                      </c:pt>
                      <c:pt idx="165">
                        <c:v>0</c:v>
                      </c:pt>
                      <c:pt idx="166">
                        <c:v>0</c:v>
                      </c:pt>
                      <c:pt idx="167">
                        <c:v>0</c:v>
                      </c:pt>
                      <c:pt idx="168">
                        <c:v>1</c:v>
                      </c:pt>
                      <c:pt idx="169">
                        <c:v>0</c:v>
                      </c:pt>
                      <c:pt idx="170">
                        <c:v>0</c:v>
                      </c:pt>
                      <c:pt idx="171">
                        <c:v>0</c:v>
                      </c:pt>
                      <c:pt idx="172">
                        <c:v>0</c:v>
                      </c:pt>
                      <c:pt idx="173">
                        <c:v>0</c:v>
                      </c:pt>
                      <c:pt idx="174">
                        <c:v>0</c:v>
                      </c:pt>
                      <c:pt idx="175">
                        <c:v>0</c:v>
                      </c:pt>
                      <c:pt idx="176">
                        <c:v>0</c:v>
                      </c:pt>
                      <c:pt idx="177">
                        <c:v>0</c:v>
                      </c:pt>
                      <c:pt idx="178">
                        <c:v>0</c:v>
                      </c:pt>
                      <c:pt idx="179">
                        <c:v>0</c:v>
                      </c:pt>
                      <c:pt idx="180">
                        <c:v>0</c:v>
                      </c:pt>
                      <c:pt idx="181">
                        <c:v>0</c:v>
                      </c:pt>
                      <c:pt idx="182">
                        <c:v>0</c:v>
                      </c:pt>
                      <c:pt idx="183">
                        <c:v>0</c:v>
                      </c:pt>
                      <c:pt idx="184">
                        <c:v>0</c:v>
                      </c:pt>
                      <c:pt idx="185">
                        <c:v>0</c:v>
                      </c:pt>
                      <c:pt idx="186">
                        <c:v>0</c:v>
                      </c:pt>
                      <c:pt idx="187">
                        <c:v>0</c:v>
                      </c:pt>
                      <c:pt idx="188">
                        <c:v>1</c:v>
                      </c:pt>
                      <c:pt idx="189">
                        <c:v>0</c:v>
                      </c:pt>
                      <c:pt idx="190">
                        <c:v>0</c:v>
                      </c:pt>
                      <c:pt idx="191">
                        <c:v>0</c:v>
                      </c:pt>
                      <c:pt idx="192">
                        <c:v>1</c:v>
                      </c:pt>
                      <c:pt idx="193">
                        <c:v>0</c:v>
                      </c:pt>
                      <c:pt idx="194">
                        <c:v>0</c:v>
                      </c:pt>
                      <c:pt idx="195">
                        <c:v>0</c:v>
                      </c:pt>
                      <c:pt idx="196">
                        <c:v>0</c:v>
                      </c:pt>
                      <c:pt idx="197">
                        <c:v>2</c:v>
                      </c:pt>
                      <c:pt idx="198">
                        <c:v>1</c:v>
                      </c:pt>
                      <c:pt idx="199">
                        <c:v>0</c:v>
                      </c:pt>
                      <c:pt idx="200">
                        <c:v>0</c:v>
                      </c:pt>
                      <c:pt idx="201">
                        <c:v>0</c:v>
                      </c:pt>
                      <c:pt idx="202">
                        <c:v>0</c:v>
                      </c:pt>
                      <c:pt idx="203">
                        <c:v>0</c:v>
                      </c:pt>
                      <c:pt idx="204">
                        <c:v>0</c:v>
                      </c:pt>
                      <c:pt idx="205">
                        <c:v>0</c:v>
                      </c:pt>
                      <c:pt idx="206">
                        <c:v>0</c:v>
                      </c:pt>
                      <c:pt idx="207">
                        <c:v>0</c:v>
                      </c:pt>
                      <c:pt idx="208">
                        <c:v>0</c:v>
                      </c:pt>
                      <c:pt idx="209">
                        <c:v>0</c:v>
                      </c:pt>
                      <c:pt idx="210">
                        <c:v>0</c:v>
                      </c:pt>
                      <c:pt idx="211">
                        <c:v>0</c:v>
                      </c:pt>
                      <c:pt idx="212">
                        <c:v>0</c:v>
                      </c:pt>
                      <c:pt idx="213">
                        <c:v>0</c:v>
                      </c:pt>
                      <c:pt idx="214">
                        <c:v>0</c:v>
                      </c:pt>
                      <c:pt idx="215">
                        <c:v>0</c:v>
                      </c:pt>
                      <c:pt idx="216">
                        <c:v>0</c:v>
                      </c:pt>
                      <c:pt idx="217">
                        <c:v>0</c:v>
                      </c:pt>
                      <c:pt idx="218">
                        <c:v>0</c:v>
                      </c:pt>
                      <c:pt idx="219">
                        <c:v>0</c:v>
                      </c:pt>
                      <c:pt idx="220">
                        <c:v>0</c:v>
                      </c:pt>
                      <c:pt idx="221">
                        <c:v>0</c:v>
                      </c:pt>
                      <c:pt idx="222">
                        <c:v>0</c:v>
                      </c:pt>
                      <c:pt idx="223">
                        <c:v>0</c:v>
                      </c:pt>
                      <c:pt idx="224">
                        <c:v>0</c:v>
                      </c:pt>
                      <c:pt idx="225">
                        <c:v>0</c:v>
                      </c:pt>
                      <c:pt idx="226">
                        <c:v>0</c:v>
                      </c:pt>
                      <c:pt idx="227">
                        <c:v>0</c:v>
                      </c:pt>
                      <c:pt idx="228">
                        <c:v>0</c:v>
                      </c:pt>
                      <c:pt idx="229">
                        <c:v>0</c:v>
                      </c:pt>
                      <c:pt idx="230">
                        <c:v>0</c:v>
                      </c:pt>
                      <c:pt idx="231">
                        <c:v>0</c:v>
                      </c:pt>
                      <c:pt idx="232">
                        <c:v>0</c:v>
                      </c:pt>
                      <c:pt idx="233">
                        <c:v>0</c:v>
                      </c:pt>
                      <c:pt idx="234">
                        <c:v>0</c:v>
                      </c:pt>
                      <c:pt idx="235">
                        <c:v>0</c:v>
                      </c:pt>
                      <c:pt idx="236">
                        <c:v>0</c:v>
                      </c:pt>
                      <c:pt idx="237">
                        <c:v>0</c:v>
                      </c:pt>
                      <c:pt idx="238">
                        <c:v>0</c:v>
                      </c:pt>
                      <c:pt idx="239">
                        <c:v>0</c:v>
                      </c:pt>
                      <c:pt idx="240">
                        <c:v>0</c:v>
                      </c:pt>
                      <c:pt idx="241">
                        <c:v>1</c:v>
                      </c:pt>
                      <c:pt idx="242">
                        <c:v>0</c:v>
                      </c:pt>
                      <c:pt idx="243">
                        <c:v>0</c:v>
                      </c:pt>
                      <c:pt idx="244">
                        <c:v>0</c:v>
                      </c:pt>
                      <c:pt idx="245">
                        <c:v>0</c:v>
                      </c:pt>
                      <c:pt idx="246">
                        <c:v>1</c:v>
                      </c:pt>
                      <c:pt idx="247">
                        <c:v>0</c:v>
                      </c:pt>
                      <c:pt idx="248">
                        <c:v>0</c:v>
                      </c:pt>
                      <c:pt idx="249">
                        <c:v>0</c:v>
                      </c:pt>
                      <c:pt idx="250">
                        <c:v>0</c:v>
                      </c:pt>
                      <c:pt idx="251">
                        <c:v>0</c:v>
                      </c:pt>
                      <c:pt idx="252">
                        <c:v>0</c:v>
                      </c:pt>
                      <c:pt idx="253">
                        <c:v>0</c:v>
                      </c:pt>
                      <c:pt idx="254">
                        <c:v>0</c:v>
                      </c:pt>
                      <c:pt idx="255">
                        <c:v>0</c:v>
                      </c:pt>
                      <c:pt idx="256">
                        <c:v>0</c:v>
                      </c:pt>
                      <c:pt idx="257">
                        <c:v>0</c:v>
                      </c:pt>
                      <c:pt idx="258">
                        <c:v>0</c:v>
                      </c:pt>
                      <c:pt idx="259">
                        <c:v>0</c:v>
                      </c:pt>
                      <c:pt idx="260">
                        <c:v>0</c:v>
                      </c:pt>
                      <c:pt idx="261">
                        <c:v>0</c:v>
                      </c:pt>
                      <c:pt idx="262">
                        <c:v>0</c:v>
                      </c:pt>
                      <c:pt idx="263">
                        <c:v>0</c:v>
                      </c:pt>
                      <c:pt idx="264">
                        <c:v>0</c:v>
                      </c:pt>
                      <c:pt idx="265">
                        <c:v>0</c:v>
                      </c:pt>
                      <c:pt idx="266">
                        <c:v>0</c:v>
                      </c:pt>
                      <c:pt idx="267">
                        <c:v>0</c:v>
                      </c:pt>
                      <c:pt idx="268">
                        <c:v>0</c:v>
                      </c:pt>
                      <c:pt idx="269">
                        <c:v>0</c:v>
                      </c:pt>
                      <c:pt idx="270">
                        <c:v>0</c:v>
                      </c:pt>
                      <c:pt idx="271">
                        <c:v>0</c:v>
                      </c:pt>
                      <c:pt idx="272">
                        <c:v>0</c:v>
                      </c:pt>
                      <c:pt idx="273">
                        <c:v>0</c:v>
                      </c:pt>
                      <c:pt idx="274">
                        <c:v>0</c:v>
                      </c:pt>
                      <c:pt idx="275">
                        <c:v>0</c:v>
                      </c:pt>
                      <c:pt idx="276">
                        <c:v>0</c:v>
                      </c:pt>
                      <c:pt idx="277">
                        <c:v>0</c:v>
                      </c:pt>
                      <c:pt idx="278">
                        <c:v>0</c:v>
                      </c:pt>
                      <c:pt idx="279">
                        <c:v>0</c:v>
                      </c:pt>
                      <c:pt idx="280">
                        <c:v>0</c:v>
                      </c:pt>
                      <c:pt idx="281">
                        <c:v>0</c:v>
                      </c:pt>
                      <c:pt idx="282">
                        <c:v>0</c:v>
                      </c:pt>
                      <c:pt idx="283">
                        <c:v>0</c:v>
                      </c:pt>
                      <c:pt idx="284">
                        <c:v>0</c:v>
                      </c:pt>
                      <c:pt idx="285">
                        <c:v>0</c:v>
                      </c:pt>
                      <c:pt idx="286">
                        <c:v>1</c:v>
                      </c:pt>
                      <c:pt idx="287">
                        <c:v>0</c:v>
                      </c:pt>
                      <c:pt idx="288">
                        <c:v>0</c:v>
                      </c:pt>
                      <c:pt idx="289">
                        <c:v>1</c:v>
                      </c:pt>
                      <c:pt idx="290">
                        <c:v>0</c:v>
                      </c:pt>
                      <c:pt idx="291">
                        <c:v>0</c:v>
                      </c:pt>
                      <c:pt idx="292">
                        <c:v>0</c:v>
                      </c:pt>
                      <c:pt idx="293">
                        <c:v>0</c:v>
                      </c:pt>
                      <c:pt idx="294">
                        <c:v>0</c:v>
                      </c:pt>
                      <c:pt idx="295">
                        <c:v>0</c:v>
                      </c:pt>
                      <c:pt idx="296">
                        <c:v>0</c:v>
                      </c:pt>
                      <c:pt idx="297">
                        <c:v>0</c:v>
                      </c:pt>
                      <c:pt idx="298">
                        <c:v>0</c:v>
                      </c:pt>
                      <c:pt idx="299">
                        <c:v>0</c:v>
                      </c:pt>
                      <c:pt idx="300">
                        <c:v>0</c:v>
                      </c:pt>
                      <c:pt idx="301">
                        <c:v>0</c:v>
                      </c:pt>
                      <c:pt idx="302">
                        <c:v>0</c:v>
                      </c:pt>
                      <c:pt idx="303">
                        <c:v>0</c:v>
                      </c:pt>
                      <c:pt idx="304">
                        <c:v>0</c:v>
                      </c:pt>
                      <c:pt idx="305">
                        <c:v>0</c:v>
                      </c:pt>
                      <c:pt idx="306">
                        <c:v>0</c:v>
                      </c:pt>
                      <c:pt idx="307">
                        <c:v>0</c:v>
                      </c:pt>
                      <c:pt idx="308">
                        <c:v>0</c:v>
                      </c:pt>
                      <c:pt idx="309">
                        <c:v>0</c:v>
                      </c:pt>
                      <c:pt idx="310">
                        <c:v>1</c:v>
                      </c:pt>
                      <c:pt idx="311">
                        <c:v>0</c:v>
                      </c:pt>
                      <c:pt idx="312">
                        <c:v>0</c:v>
                      </c:pt>
                      <c:pt idx="313">
                        <c:v>0</c:v>
                      </c:pt>
                      <c:pt idx="314">
                        <c:v>0</c:v>
                      </c:pt>
                      <c:pt idx="315">
                        <c:v>0</c:v>
                      </c:pt>
                      <c:pt idx="316">
                        <c:v>0</c:v>
                      </c:pt>
                      <c:pt idx="317">
                        <c:v>0</c:v>
                      </c:pt>
                      <c:pt idx="318">
                        <c:v>0</c:v>
                      </c:pt>
                      <c:pt idx="319">
                        <c:v>0</c:v>
                      </c:pt>
                      <c:pt idx="320">
                        <c:v>0</c:v>
                      </c:pt>
                      <c:pt idx="321">
                        <c:v>1</c:v>
                      </c:pt>
                      <c:pt idx="322">
                        <c:v>2</c:v>
                      </c:pt>
                      <c:pt idx="323">
                        <c:v>0</c:v>
                      </c:pt>
                      <c:pt idx="324">
                        <c:v>0</c:v>
                      </c:pt>
                      <c:pt idx="325">
                        <c:v>0</c:v>
                      </c:pt>
                      <c:pt idx="326">
                        <c:v>0</c:v>
                      </c:pt>
                      <c:pt idx="327">
                        <c:v>0</c:v>
                      </c:pt>
                      <c:pt idx="328">
                        <c:v>0</c:v>
                      </c:pt>
                      <c:pt idx="329">
                        <c:v>0</c:v>
                      </c:pt>
                      <c:pt idx="330">
                        <c:v>0</c:v>
                      </c:pt>
                      <c:pt idx="331">
                        <c:v>0</c:v>
                      </c:pt>
                      <c:pt idx="332">
                        <c:v>0</c:v>
                      </c:pt>
                      <c:pt idx="333">
                        <c:v>0</c:v>
                      </c:pt>
                      <c:pt idx="334">
                        <c:v>0</c:v>
                      </c:pt>
                      <c:pt idx="335">
                        <c:v>0</c:v>
                      </c:pt>
                      <c:pt idx="336">
                        <c:v>0</c:v>
                      </c:pt>
                      <c:pt idx="337">
                        <c:v>1</c:v>
                      </c:pt>
                      <c:pt idx="338">
                        <c:v>0</c:v>
                      </c:pt>
                      <c:pt idx="339">
                        <c:v>0</c:v>
                      </c:pt>
                      <c:pt idx="340">
                        <c:v>0</c:v>
                      </c:pt>
                      <c:pt idx="341">
                        <c:v>0</c:v>
                      </c:pt>
                      <c:pt idx="342">
                        <c:v>0</c:v>
                      </c:pt>
                      <c:pt idx="343">
                        <c:v>1</c:v>
                      </c:pt>
                      <c:pt idx="344">
                        <c:v>3</c:v>
                      </c:pt>
                      <c:pt idx="345">
                        <c:v>0</c:v>
                      </c:pt>
                      <c:pt idx="346">
                        <c:v>0</c:v>
                      </c:pt>
                      <c:pt idx="347">
                        <c:v>0</c:v>
                      </c:pt>
                      <c:pt idx="348">
                        <c:v>0</c:v>
                      </c:pt>
                      <c:pt idx="349">
                        <c:v>0</c:v>
                      </c:pt>
                      <c:pt idx="350">
                        <c:v>0</c:v>
                      </c:pt>
                      <c:pt idx="351">
                        <c:v>0</c:v>
                      </c:pt>
                      <c:pt idx="352">
                        <c:v>0</c:v>
                      </c:pt>
                      <c:pt idx="353">
                        <c:v>0</c:v>
                      </c:pt>
                      <c:pt idx="354">
                        <c:v>0</c:v>
                      </c:pt>
                      <c:pt idx="355">
                        <c:v>0</c:v>
                      </c:pt>
                      <c:pt idx="356">
                        <c:v>0</c:v>
                      </c:pt>
                      <c:pt idx="357">
                        <c:v>2</c:v>
                      </c:pt>
                      <c:pt idx="358">
                        <c:v>0</c:v>
                      </c:pt>
                      <c:pt idx="359">
                        <c:v>0</c:v>
                      </c:pt>
                      <c:pt idx="360">
                        <c:v>0</c:v>
                      </c:pt>
                      <c:pt idx="361">
                        <c:v>0</c:v>
                      </c:pt>
                      <c:pt idx="362">
                        <c:v>0</c:v>
                      </c:pt>
                      <c:pt idx="363">
                        <c:v>0</c:v>
                      </c:pt>
                      <c:pt idx="364">
                        <c:v>0</c:v>
                      </c:pt>
                      <c:pt idx="365">
                        <c:v>2</c:v>
                      </c:pt>
                      <c:pt idx="366">
                        <c:v>0</c:v>
                      </c:pt>
                      <c:pt idx="367">
                        <c:v>0</c:v>
                      </c:pt>
                      <c:pt idx="368">
                        <c:v>0</c:v>
                      </c:pt>
                      <c:pt idx="369">
                        <c:v>0</c:v>
                      </c:pt>
                      <c:pt idx="370">
                        <c:v>1</c:v>
                      </c:pt>
                      <c:pt idx="371">
                        <c:v>1</c:v>
                      </c:pt>
                      <c:pt idx="372">
                        <c:v>1</c:v>
                      </c:pt>
                      <c:pt idx="373">
                        <c:v>0</c:v>
                      </c:pt>
                      <c:pt idx="374">
                        <c:v>0</c:v>
                      </c:pt>
                      <c:pt idx="375">
                        <c:v>0</c:v>
                      </c:pt>
                      <c:pt idx="376">
                        <c:v>0</c:v>
                      </c:pt>
                      <c:pt idx="377">
                        <c:v>0</c:v>
                      </c:pt>
                      <c:pt idx="378">
                        <c:v>1</c:v>
                      </c:pt>
                      <c:pt idx="379">
                        <c:v>0</c:v>
                      </c:pt>
                      <c:pt idx="380">
                        <c:v>1</c:v>
                      </c:pt>
                      <c:pt idx="381">
                        <c:v>0</c:v>
                      </c:pt>
                      <c:pt idx="382">
                        <c:v>0</c:v>
                      </c:pt>
                      <c:pt idx="383">
                        <c:v>0</c:v>
                      </c:pt>
                      <c:pt idx="384">
                        <c:v>0</c:v>
                      </c:pt>
                      <c:pt idx="385">
                        <c:v>0</c:v>
                      </c:pt>
                      <c:pt idx="386">
                        <c:v>1</c:v>
                      </c:pt>
                      <c:pt idx="387">
                        <c:v>0</c:v>
                      </c:pt>
                      <c:pt idx="388">
                        <c:v>0</c:v>
                      </c:pt>
                      <c:pt idx="389">
                        <c:v>0</c:v>
                      </c:pt>
                      <c:pt idx="390">
                        <c:v>0</c:v>
                      </c:pt>
                      <c:pt idx="391">
                        <c:v>0</c:v>
                      </c:pt>
                      <c:pt idx="392">
                        <c:v>0</c:v>
                      </c:pt>
                      <c:pt idx="393">
                        <c:v>0</c:v>
                      </c:pt>
                      <c:pt idx="394">
                        <c:v>1</c:v>
                      </c:pt>
                      <c:pt idx="395">
                        <c:v>0</c:v>
                      </c:pt>
                      <c:pt idx="396">
                        <c:v>0</c:v>
                      </c:pt>
                      <c:pt idx="397">
                        <c:v>0</c:v>
                      </c:pt>
                      <c:pt idx="398">
                        <c:v>0</c:v>
                      </c:pt>
                      <c:pt idx="399">
                        <c:v>0</c:v>
                      </c:pt>
                      <c:pt idx="400">
                        <c:v>0</c:v>
                      </c:pt>
                      <c:pt idx="401">
                        <c:v>0</c:v>
                      </c:pt>
                      <c:pt idx="402">
                        <c:v>0</c:v>
                      </c:pt>
                      <c:pt idx="403">
                        <c:v>0</c:v>
                      </c:pt>
                      <c:pt idx="404">
                        <c:v>0</c:v>
                      </c:pt>
                      <c:pt idx="405">
                        <c:v>1</c:v>
                      </c:pt>
                      <c:pt idx="406">
                        <c:v>1</c:v>
                      </c:pt>
                      <c:pt idx="407">
                        <c:v>0</c:v>
                      </c:pt>
                      <c:pt idx="408">
                        <c:v>0</c:v>
                      </c:pt>
                      <c:pt idx="409">
                        <c:v>0</c:v>
                      </c:pt>
                      <c:pt idx="410">
                        <c:v>0</c:v>
                      </c:pt>
                      <c:pt idx="411">
                        <c:v>0</c:v>
                      </c:pt>
                      <c:pt idx="412">
                        <c:v>0</c:v>
                      </c:pt>
                      <c:pt idx="413">
                        <c:v>1</c:v>
                      </c:pt>
                      <c:pt idx="414">
                        <c:v>0</c:v>
                      </c:pt>
                      <c:pt idx="415">
                        <c:v>0</c:v>
                      </c:pt>
                      <c:pt idx="416">
                        <c:v>0</c:v>
                      </c:pt>
                      <c:pt idx="417">
                        <c:v>0</c:v>
                      </c:pt>
                      <c:pt idx="418">
                        <c:v>0</c:v>
                      </c:pt>
                      <c:pt idx="419">
                        <c:v>1</c:v>
                      </c:pt>
                      <c:pt idx="420">
                        <c:v>0</c:v>
                      </c:pt>
                      <c:pt idx="421">
                        <c:v>1</c:v>
                      </c:pt>
                      <c:pt idx="422">
                        <c:v>0</c:v>
                      </c:pt>
                      <c:pt idx="423">
                        <c:v>0</c:v>
                      </c:pt>
                      <c:pt idx="424">
                        <c:v>0</c:v>
                      </c:pt>
                      <c:pt idx="425">
                        <c:v>0</c:v>
                      </c:pt>
                      <c:pt idx="426">
                        <c:v>0</c:v>
                      </c:pt>
                      <c:pt idx="427">
                        <c:v>1</c:v>
                      </c:pt>
                      <c:pt idx="428">
                        <c:v>0</c:v>
                      </c:pt>
                      <c:pt idx="429">
                        <c:v>0</c:v>
                      </c:pt>
                      <c:pt idx="430">
                        <c:v>0</c:v>
                      </c:pt>
                      <c:pt idx="431">
                        <c:v>0</c:v>
                      </c:pt>
                      <c:pt idx="432">
                        <c:v>0</c:v>
                      </c:pt>
                      <c:pt idx="433">
                        <c:v>0</c:v>
                      </c:pt>
                      <c:pt idx="434">
                        <c:v>0</c:v>
                      </c:pt>
                      <c:pt idx="435">
                        <c:v>2</c:v>
                      </c:pt>
                      <c:pt idx="436">
                        <c:v>1</c:v>
                      </c:pt>
                      <c:pt idx="437">
                        <c:v>0</c:v>
                      </c:pt>
                      <c:pt idx="438">
                        <c:v>0</c:v>
                      </c:pt>
                      <c:pt idx="439">
                        <c:v>0</c:v>
                      </c:pt>
                      <c:pt idx="440">
                        <c:v>1</c:v>
                      </c:pt>
                      <c:pt idx="441">
                        <c:v>0</c:v>
                      </c:pt>
                      <c:pt idx="442">
                        <c:v>2</c:v>
                      </c:pt>
                      <c:pt idx="443">
                        <c:v>0</c:v>
                      </c:pt>
                      <c:pt idx="444">
                        <c:v>0</c:v>
                      </c:pt>
                      <c:pt idx="445">
                        <c:v>0</c:v>
                      </c:pt>
                      <c:pt idx="446">
                        <c:v>0</c:v>
                      </c:pt>
                      <c:pt idx="447">
                        <c:v>0</c:v>
                      </c:pt>
                      <c:pt idx="448">
                        <c:v>3</c:v>
                      </c:pt>
                      <c:pt idx="449">
                        <c:v>0</c:v>
                      </c:pt>
                      <c:pt idx="450">
                        <c:v>1</c:v>
                      </c:pt>
                      <c:pt idx="451">
                        <c:v>0</c:v>
                      </c:pt>
                      <c:pt idx="452">
                        <c:v>0</c:v>
                      </c:pt>
                      <c:pt idx="453">
                        <c:v>0</c:v>
                      </c:pt>
                      <c:pt idx="454">
                        <c:v>0</c:v>
                      </c:pt>
                      <c:pt idx="455">
                        <c:v>1</c:v>
                      </c:pt>
                      <c:pt idx="456">
                        <c:v>1</c:v>
                      </c:pt>
                      <c:pt idx="457">
                        <c:v>2</c:v>
                      </c:pt>
                      <c:pt idx="458">
                        <c:v>0</c:v>
                      </c:pt>
                      <c:pt idx="459">
                        <c:v>0</c:v>
                      </c:pt>
                      <c:pt idx="460">
                        <c:v>0</c:v>
                      </c:pt>
                      <c:pt idx="461">
                        <c:v>1</c:v>
                      </c:pt>
                      <c:pt idx="462">
                        <c:v>1</c:v>
                      </c:pt>
                      <c:pt idx="463">
                        <c:v>0</c:v>
                      </c:pt>
                      <c:pt idx="464">
                        <c:v>0</c:v>
                      </c:pt>
                      <c:pt idx="465">
                        <c:v>0</c:v>
                      </c:pt>
                      <c:pt idx="466">
                        <c:v>0</c:v>
                      </c:pt>
                      <c:pt idx="467">
                        <c:v>0</c:v>
                      </c:pt>
                      <c:pt idx="468">
                        <c:v>0</c:v>
                      </c:pt>
                      <c:pt idx="469">
                        <c:v>0</c:v>
                      </c:pt>
                      <c:pt idx="470">
                        <c:v>0</c:v>
                      </c:pt>
                      <c:pt idx="471">
                        <c:v>0</c:v>
                      </c:pt>
                      <c:pt idx="472">
                        <c:v>0</c:v>
                      </c:pt>
                      <c:pt idx="473">
                        <c:v>0</c:v>
                      </c:pt>
                      <c:pt idx="474">
                        <c:v>0</c:v>
                      </c:pt>
                      <c:pt idx="475">
                        <c:v>0</c:v>
                      </c:pt>
                      <c:pt idx="476">
                        <c:v>0</c:v>
                      </c:pt>
                      <c:pt idx="477">
                        <c:v>0</c:v>
                      </c:pt>
                      <c:pt idx="478">
                        <c:v>0</c:v>
                      </c:pt>
                      <c:pt idx="479">
                        <c:v>0</c:v>
                      </c:pt>
                      <c:pt idx="480">
                        <c:v>0</c:v>
                      </c:pt>
                      <c:pt idx="481">
                        <c:v>0</c:v>
                      </c:pt>
                      <c:pt idx="482">
                        <c:v>0</c:v>
                      </c:pt>
                      <c:pt idx="483">
                        <c:v>0</c:v>
                      </c:pt>
                      <c:pt idx="484">
                        <c:v>1</c:v>
                      </c:pt>
                      <c:pt idx="485">
                        <c:v>1</c:v>
                      </c:pt>
                      <c:pt idx="486">
                        <c:v>0</c:v>
                      </c:pt>
                      <c:pt idx="487">
                        <c:v>0</c:v>
                      </c:pt>
                      <c:pt idx="488">
                        <c:v>0</c:v>
                      </c:pt>
                      <c:pt idx="489">
                        <c:v>0</c:v>
                      </c:pt>
                      <c:pt idx="490">
                        <c:v>0</c:v>
                      </c:pt>
                      <c:pt idx="491">
                        <c:v>1</c:v>
                      </c:pt>
                      <c:pt idx="492">
                        <c:v>0</c:v>
                      </c:pt>
                      <c:pt idx="493">
                        <c:v>0</c:v>
                      </c:pt>
                      <c:pt idx="494">
                        <c:v>0</c:v>
                      </c:pt>
                      <c:pt idx="495">
                        <c:v>0</c:v>
                      </c:pt>
                      <c:pt idx="496">
                        <c:v>0</c:v>
                      </c:pt>
                      <c:pt idx="497">
                        <c:v>0</c:v>
                      </c:pt>
                      <c:pt idx="498">
                        <c:v>0</c:v>
                      </c:pt>
                      <c:pt idx="499">
                        <c:v>0</c:v>
                      </c:pt>
                      <c:pt idx="500">
                        <c:v>0</c:v>
                      </c:pt>
                      <c:pt idx="501">
                        <c:v>0</c:v>
                      </c:pt>
                      <c:pt idx="502">
                        <c:v>0</c:v>
                      </c:pt>
                      <c:pt idx="503">
                        <c:v>0</c:v>
                      </c:pt>
                      <c:pt idx="504">
                        <c:v>0</c:v>
                      </c:pt>
                      <c:pt idx="505">
                        <c:v>0</c:v>
                      </c:pt>
                      <c:pt idx="506">
                        <c:v>1</c:v>
                      </c:pt>
                      <c:pt idx="507">
                        <c:v>1</c:v>
                      </c:pt>
                      <c:pt idx="508">
                        <c:v>0</c:v>
                      </c:pt>
                      <c:pt idx="509">
                        <c:v>0</c:v>
                      </c:pt>
                      <c:pt idx="510">
                        <c:v>0</c:v>
                      </c:pt>
                      <c:pt idx="511">
                        <c:v>0</c:v>
                      </c:pt>
                      <c:pt idx="512">
                        <c:v>0</c:v>
                      </c:pt>
                      <c:pt idx="513">
                        <c:v>0</c:v>
                      </c:pt>
                      <c:pt idx="514">
                        <c:v>1</c:v>
                      </c:pt>
                      <c:pt idx="515">
                        <c:v>0</c:v>
                      </c:pt>
                      <c:pt idx="516">
                        <c:v>0</c:v>
                      </c:pt>
                      <c:pt idx="517">
                        <c:v>0</c:v>
                      </c:pt>
                      <c:pt idx="518">
                        <c:v>1</c:v>
                      </c:pt>
                      <c:pt idx="519">
                        <c:v>1</c:v>
                      </c:pt>
                      <c:pt idx="520">
                        <c:v>4</c:v>
                      </c:pt>
                      <c:pt idx="521">
                        <c:v>0</c:v>
                      </c:pt>
                      <c:pt idx="522">
                        <c:v>0</c:v>
                      </c:pt>
                      <c:pt idx="523">
                        <c:v>0</c:v>
                      </c:pt>
                      <c:pt idx="524">
                        <c:v>0</c:v>
                      </c:pt>
                      <c:pt idx="525">
                        <c:v>0</c:v>
                      </c:pt>
                      <c:pt idx="526">
                        <c:v>1</c:v>
                      </c:pt>
                      <c:pt idx="527">
                        <c:v>0</c:v>
                      </c:pt>
                      <c:pt idx="528">
                        <c:v>0</c:v>
                      </c:pt>
                      <c:pt idx="529">
                        <c:v>0</c:v>
                      </c:pt>
                      <c:pt idx="530">
                        <c:v>0</c:v>
                      </c:pt>
                      <c:pt idx="531">
                        <c:v>0</c:v>
                      </c:pt>
                      <c:pt idx="532">
                        <c:v>1</c:v>
                      </c:pt>
                      <c:pt idx="533">
                        <c:v>3</c:v>
                      </c:pt>
                      <c:pt idx="534">
                        <c:v>3</c:v>
                      </c:pt>
                      <c:pt idx="535">
                        <c:v>0</c:v>
                      </c:pt>
                      <c:pt idx="536">
                        <c:v>0</c:v>
                      </c:pt>
                      <c:pt idx="537">
                        <c:v>0</c:v>
                      </c:pt>
                      <c:pt idx="538">
                        <c:v>4</c:v>
                      </c:pt>
                      <c:pt idx="539">
                        <c:v>1</c:v>
                      </c:pt>
                      <c:pt idx="540">
                        <c:v>0</c:v>
                      </c:pt>
                      <c:pt idx="541">
                        <c:v>2</c:v>
                      </c:pt>
                      <c:pt idx="542">
                        <c:v>0</c:v>
                      </c:pt>
                      <c:pt idx="543">
                        <c:v>0</c:v>
                      </c:pt>
                      <c:pt idx="544">
                        <c:v>0</c:v>
                      </c:pt>
                      <c:pt idx="545">
                        <c:v>0</c:v>
                      </c:pt>
                      <c:pt idx="546">
                        <c:v>1</c:v>
                      </c:pt>
                      <c:pt idx="547">
                        <c:v>1</c:v>
                      </c:pt>
                      <c:pt idx="548">
                        <c:v>0</c:v>
                      </c:pt>
                      <c:pt idx="549">
                        <c:v>0</c:v>
                      </c:pt>
                      <c:pt idx="550">
                        <c:v>0</c:v>
                      </c:pt>
                      <c:pt idx="551">
                        <c:v>0</c:v>
                      </c:pt>
                      <c:pt idx="552">
                        <c:v>0</c:v>
                      </c:pt>
                      <c:pt idx="553">
                        <c:v>1</c:v>
                      </c:pt>
                      <c:pt idx="554">
                        <c:v>0</c:v>
                      </c:pt>
                      <c:pt idx="555">
                        <c:v>1</c:v>
                      </c:pt>
                      <c:pt idx="556">
                        <c:v>0</c:v>
                      </c:pt>
                      <c:pt idx="557">
                        <c:v>0</c:v>
                      </c:pt>
                      <c:pt idx="558">
                        <c:v>0</c:v>
                      </c:pt>
                      <c:pt idx="559">
                        <c:v>1</c:v>
                      </c:pt>
                      <c:pt idx="560">
                        <c:v>0</c:v>
                      </c:pt>
                      <c:pt idx="561">
                        <c:v>1</c:v>
                      </c:pt>
                      <c:pt idx="562">
                        <c:v>1</c:v>
                      </c:pt>
                      <c:pt idx="563">
                        <c:v>0</c:v>
                      </c:pt>
                      <c:pt idx="564">
                        <c:v>0</c:v>
                      </c:pt>
                      <c:pt idx="565">
                        <c:v>0</c:v>
                      </c:pt>
                      <c:pt idx="566">
                        <c:v>0</c:v>
                      </c:pt>
                      <c:pt idx="567">
                        <c:v>0</c:v>
                      </c:pt>
                      <c:pt idx="568">
                        <c:v>0</c:v>
                      </c:pt>
                      <c:pt idx="569">
                        <c:v>3</c:v>
                      </c:pt>
                      <c:pt idx="570">
                        <c:v>3</c:v>
                      </c:pt>
                      <c:pt idx="571">
                        <c:v>0</c:v>
                      </c:pt>
                      <c:pt idx="572">
                        <c:v>0</c:v>
                      </c:pt>
                      <c:pt idx="573">
                        <c:v>2</c:v>
                      </c:pt>
                      <c:pt idx="574">
                        <c:v>0</c:v>
                      </c:pt>
                      <c:pt idx="575">
                        <c:v>1</c:v>
                      </c:pt>
                      <c:pt idx="576">
                        <c:v>0</c:v>
                      </c:pt>
                      <c:pt idx="577">
                        <c:v>1</c:v>
                      </c:pt>
                      <c:pt idx="578">
                        <c:v>0</c:v>
                      </c:pt>
                      <c:pt idx="579">
                        <c:v>0</c:v>
                      </c:pt>
                      <c:pt idx="580">
                        <c:v>1</c:v>
                      </c:pt>
                      <c:pt idx="581">
                        <c:v>0</c:v>
                      </c:pt>
                      <c:pt idx="582">
                        <c:v>1</c:v>
                      </c:pt>
                      <c:pt idx="583">
                        <c:v>1</c:v>
                      </c:pt>
                      <c:pt idx="584">
                        <c:v>0</c:v>
                      </c:pt>
                      <c:pt idx="585">
                        <c:v>0</c:v>
                      </c:pt>
                      <c:pt idx="586">
                        <c:v>0</c:v>
                      </c:pt>
                      <c:pt idx="587">
                        <c:v>0</c:v>
                      </c:pt>
                      <c:pt idx="588">
                        <c:v>1</c:v>
                      </c:pt>
                      <c:pt idx="589">
                        <c:v>0</c:v>
                      </c:pt>
                      <c:pt idx="590">
                        <c:v>1</c:v>
                      </c:pt>
                      <c:pt idx="591">
                        <c:v>0</c:v>
                      </c:pt>
                      <c:pt idx="592">
                        <c:v>0</c:v>
                      </c:pt>
                      <c:pt idx="593">
                        <c:v>0</c:v>
                      </c:pt>
                      <c:pt idx="594">
                        <c:v>0</c:v>
                      </c:pt>
                      <c:pt idx="595">
                        <c:v>0</c:v>
                      </c:pt>
                      <c:pt idx="596">
                        <c:v>0</c:v>
                      </c:pt>
                      <c:pt idx="597">
                        <c:v>1</c:v>
                      </c:pt>
                      <c:pt idx="598">
                        <c:v>0</c:v>
                      </c:pt>
                      <c:pt idx="599">
                        <c:v>0</c:v>
                      </c:pt>
                      <c:pt idx="600">
                        <c:v>0</c:v>
                      </c:pt>
                      <c:pt idx="601">
                        <c:v>2</c:v>
                      </c:pt>
                      <c:pt idx="602">
                        <c:v>0</c:v>
                      </c:pt>
                      <c:pt idx="603">
                        <c:v>0</c:v>
                      </c:pt>
                      <c:pt idx="604">
                        <c:v>1</c:v>
                      </c:pt>
                      <c:pt idx="605">
                        <c:v>3</c:v>
                      </c:pt>
                      <c:pt idx="606">
                        <c:v>0</c:v>
                      </c:pt>
                      <c:pt idx="607">
                        <c:v>0</c:v>
                      </c:pt>
                      <c:pt idx="608">
                        <c:v>1</c:v>
                      </c:pt>
                      <c:pt idx="609">
                        <c:v>0</c:v>
                      </c:pt>
                      <c:pt idx="610">
                        <c:v>1</c:v>
                      </c:pt>
                      <c:pt idx="611">
                        <c:v>2</c:v>
                      </c:pt>
                      <c:pt idx="612">
                        <c:v>0</c:v>
                      </c:pt>
                      <c:pt idx="613">
                        <c:v>0</c:v>
                      </c:pt>
                      <c:pt idx="614">
                        <c:v>0</c:v>
                      </c:pt>
                      <c:pt idx="615">
                        <c:v>0</c:v>
                      </c:pt>
                      <c:pt idx="616">
                        <c:v>1</c:v>
                      </c:pt>
                      <c:pt idx="617">
                        <c:v>0</c:v>
                      </c:pt>
                      <c:pt idx="618">
                        <c:v>1</c:v>
                      </c:pt>
                      <c:pt idx="619">
                        <c:v>0</c:v>
                      </c:pt>
                      <c:pt idx="620">
                        <c:v>0</c:v>
                      </c:pt>
                      <c:pt idx="621">
                        <c:v>0</c:v>
                      </c:pt>
                      <c:pt idx="622">
                        <c:v>1</c:v>
                      </c:pt>
                      <c:pt idx="623">
                        <c:v>1</c:v>
                      </c:pt>
                      <c:pt idx="624">
                        <c:v>2</c:v>
                      </c:pt>
                      <c:pt idx="625">
                        <c:v>1</c:v>
                      </c:pt>
                      <c:pt idx="626">
                        <c:v>0</c:v>
                      </c:pt>
                      <c:pt idx="627">
                        <c:v>0</c:v>
                      </c:pt>
                      <c:pt idx="628">
                        <c:v>0</c:v>
                      </c:pt>
                      <c:pt idx="629">
                        <c:v>0</c:v>
                      </c:pt>
                      <c:pt idx="630">
                        <c:v>0</c:v>
                      </c:pt>
                      <c:pt idx="631">
                        <c:v>0</c:v>
                      </c:pt>
                      <c:pt idx="632">
                        <c:v>0</c:v>
                      </c:pt>
                      <c:pt idx="633">
                        <c:v>0</c:v>
                      </c:pt>
                      <c:pt idx="634">
                        <c:v>0</c:v>
                      </c:pt>
                      <c:pt idx="635">
                        <c:v>0</c:v>
                      </c:pt>
                      <c:pt idx="636">
                        <c:v>0</c:v>
                      </c:pt>
                      <c:pt idx="637">
                        <c:v>1</c:v>
                      </c:pt>
                      <c:pt idx="638">
                        <c:v>1</c:v>
                      </c:pt>
                      <c:pt idx="639">
                        <c:v>3</c:v>
                      </c:pt>
                      <c:pt idx="640">
                        <c:v>2</c:v>
                      </c:pt>
                      <c:pt idx="641">
                        <c:v>0</c:v>
                      </c:pt>
                      <c:pt idx="642">
                        <c:v>0</c:v>
                      </c:pt>
                      <c:pt idx="643">
                        <c:v>1</c:v>
                      </c:pt>
                      <c:pt idx="644">
                        <c:v>1</c:v>
                      </c:pt>
                      <c:pt idx="645">
                        <c:v>0</c:v>
                      </c:pt>
                      <c:pt idx="646">
                        <c:v>1</c:v>
                      </c:pt>
                      <c:pt idx="647">
                        <c:v>0</c:v>
                      </c:pt>
                      <c:pt idx="648">
                        <c:v>0</c:v>
                      </c:pt>
                      <c:pt idx="649">
                        <c:v>0</c:v>
                      </c:pt>
                      <c:pt idx="650">
                        <c:v>1</c:v>
                      </c:pt>
                      <c:pt idx="651">
                        <c:v>0</c:v>
                      </c:pt>
                      <c:pt idx="652">
                        <c:v>0</c:v>
                      </c:pt>
                      <c:pt idx="653">
                        <c:v>0</c:v>
                      </c:pt>
                      <c:pt idx="654">
                        <c:v>0</c:v>
                      </c:pt>
                      <c:pt idx="655">
                        <c:v>0</c:v>
                      </c:pt>
                      <c:pt idx="656">
                        <c:v>0</c:v>
                      </c:pt>
                      <c:pt idx="657">
                        <c:v>0</c:v>
                      </c:pt>
                      <c:pt idx="658">
                        <c:v>2</c:v>
                      </c:pt>
                      <c:pt idx="659">
                        <c:v>0</c:v>
                      </c:pt>
                      <c:pt idx="660">
                        <c:v>0</c:v>
                      </c:pt>
                      <c:pt idx="661">
                        <c:v>0</c:v>
                      </c:pt>
                      <c:pt idx="662">
                        <c:v>0</c:v>
                      </c:pt>
                      <c:pt idx="663">
                        <c:v>0</c:v>
                      </c:pt>
                      <c:pt idx="664">
                        <c:v>0</c:v>
                      </c:pt>
                      <c:pt idx="665">
                        <c:v>1</c:v>
                      </c:pt>
                      <c:pt idx="666">
                        <c:v>0</c:v>
                      </c:pt>
                      <c:pt idx="667">
                        <c:v>1</c:v>
                      </c:pt>
                      <c:pt idx="668">
                        <c:v>0</c:v>
                      </c:pt>
                      <c:pt idx="669">
                        <c:v>0</c:v>
                      </c:pt>
                      <c:pt idx="670">
                        <c:v>0</c:v>
                      </c:pt>
                      <c:pt idx="671">
                        <c:v>3</c:v>
                      </c:pt>
                      <c:pt idx="672">
                        <c:v>0</c:v>
                      </c:pt>
                      <c:pt idx="673">
                        <c:v>1</c:v>
                      </c:pt>
                      <c:pt idx="674">
                        <c:v>2</c:v>
                      </c:pt>
                      <c:pt idx="675">
                        <c:v>2</c:v>
                      </c:pt>
                      <c:pt idx="676">
                        <c:v>0</c:v>
                      </c:pt>
                      <c:pt idx="677">
                        <c:v>0</c:v>
                      </c:pt>
                      <c:pt idx="678">
                        <c:v>1</c:v>
                      </c:pt>
                      <c:pt idx="679">
                        <c:v>2</c:v>
                      </c:pt>
                      <c:pt idx="680">
                        <c:v>2</c:v>
                      </c:pt>
                      <c:pt idx="681">
                        <c:v>2</c:v>
                      </c:pt>
                      <c:pt idx="682">
                        <c:v>1</c:v>
                      </c:pt>
                      <c:pt idx="683">
                        <c:v>0</c:v>
                      </c:pt>
                      <c:pt idx="684">
                        <c:v>0</c:v>
                      </c:pt>
                      <c:pt idx="685">
                        <c:v>2</c:v>
                      </c:pt>
                      <c:pt idx="686">
                        <c:v>2</c:v>
                      </c:pt>
                      <c:pt idx="687">
                        <c:v>0</c:v>
                      </c:pt>
                      <c:pt idx="688">
                        <c:v>0</c:v>
                      </c:pt>
                      <c:pt idx="689">
                        <c:v>0</c:v>
                      </c:pt>
                      <c:pt idx="690">
                        <c:v>0</c:v>
                      </c:pt>
                      <c:pt idx="691">
                        <c:v>0</c:v>
                      </c:pt>
                      <c:pt idx="692">
                        <c:v>1</c:v>
                      </c:pt>
                      <c:pt idx="693">
                        <c:v>1</c:v>
                      </c:pt>
                      <c:pt idx="694">
                        <c:v>0</c:v>
                      </c:pt>
                      <c:pt idx="695">
                        <c:v>1</c:v>
                      </c:pt>
                      <c:pt idx="696">
                        <c:v>1</c:v>
                      </c:pt>
                      <c:pt idx="697">
                        <c:v>0</c:v>
                      </c:pt>
                      <c:pt idx="698">
                        <c:v>0</c:v>
                      </c:pt>
                      <c:pt idx="699">
                        <c:v>1</c:v>
                      </c:pt>
                      <c:pt idx="700">
                        <c:v>2</c:v>
                      </c:pt>
                      <c:pt idx="701">
                        <c:v>1</c:v>
                      </c:pt>
                      <c:pt idx="702">
                        <c:v>0</c:v>
                      </c:pt>
                      <c:pt idx="703">
                        <c:v>0</c:v>
                      </c:pt>
                      <c:pt idx="704">
                        <c:v>0</c:v>
                      </c:pt>
                      <c:pt idx="705">
                        <c:v>0</c:v>
                      </c:pt>
                      <c:pt idx="706">
                        <c:v>0</c:v>
                      </c:pt>
                      <c:pt idx="707">
                        <c:v>2</c:v>
                      </c:pt>
                      <c:pt idx="708">
                        <c:v>0</c:v>
                      </c:pt>
                      <c:pt idx="709">
                        <c:v>1</c:v>
                      </c:pt>
                      <c:pt idx="710">
                        <c:v>0</c:v>
                      </c:pt>
                      <c:pt idx="711">
                        <c:v>0</c:v>
                      </c:pt>
                      <c:pt idx="712">
                        <c:v>0</c:v>
                      </c:pt>
                      <c:pt idx="713">
                        <c:v>0</c:v>
                      </c:pt>
                      <c:pt idx="714">
                        <c:v>0</c:v>
                      </c:pt>
                      <c:pt idx="715">
                        <c:v>0</c:v>
                      </c:pt>
                      <c:pt idx="716">
                        <c:v>0</c:v>
                      </c:pt>
                      <c:pt idx="717">
                        <c:v>0</c:v>
                      </c:pt>
                      <c:pt idx="718">
                        <c:v>0</c:v>
                      </c:pt>
                      <c:pt idx="719">
                        <c:v>0</c:v>
                      </c:pt>
                      <c:pt idx="720">
                        <c:v>1</c:v>
                      </c:pt>
                      <c:pt idx="721">
                        <c:v>0</c:v>
                      </c:pt>
                      <c:pt idx="722">
                        <c:v>0</c:v>
                      </c:pt>
                      <c:pt idx="723">
                        <c:v>2</c:v>
                      </c:pt>
                      <c:pt idx="724">
                        <c:v>1</c:v>
                      </c:pt>
                      <c:pt idx="725">
                        <c:v>0</c:v>
                      </c:pt>
                      <c:pt idx="726">
                        <c:v>0</c:v>
                      </c:pt>
                      <c:pt idx="727">
                        <c:v>0</c:v>
                      </c:pt>
                      <c:pt idx="728">
                        <c:v>0</c:v>
                      </c:pt>
                      <c:pt idx="729">
                        <c:v>0</c:v>
                      </c:pt>
                      <c:pt idx="730">
                        <c:v>1</c:v>
                      </c:pt>
                      <c:pt idx="731">
                        <c:v>0</c:v>
                      </c:pt>
                      <c:pt idx="732">
                        <c:v>0</c:v>
                      </c:pt>
                      <c:pt idx="733">
                        <c:v>0</c:v>
                      </c:pt>
                      <c:pt idx="734">
                        <c:v>1</c:v>
                      </c:pt>
                      <c:pt idx="735">
                        <c:v>0</c:v>
                      </c:pt>
                      <c:pt idx="736">
                        <c:v>0</c:v>
                      </c:pt>
                      <c:pt idx="737">
                        <c:v>0</c:v>
                      </c:pt>
                      <c:pt idx="738">
                        <c:v>0</c:v>
                      </c:pt>
                      <c:pt idx="739">
                        <c:v>0</c:v>
                      </c:pt>
                      <c:pt idx="740">
                        <c:v>0</c:v>
                      </c:pt>
                      <c:pt idx="741">
                        <c:v>0</c:v>
                      </c:pt>
                      <c:pt idx="742">
                        <c:v>1</c:v>
                      </c:pt>
                      <c:pt idx="743">
                        <c:v>2</c:v>
                      </c:pt>
                      <c:pt idx="744">
                        <c:v>1</c:v>
                      </c:pt>
                      <c:pt idx="745">
                        <c:v>0</c:v>
                      </c:pt>
                      <c:pt idx="746">
                        <c:v>0</c:v>
                      </c:pt>
                      <c:pt idx="747">
                        <c:v>0</c:v>
                      </c:pt>
                      <c:pt idx="748">
                        <c:v>5</c:v>
                      </c:pt>
                      <c:pt idx="749">
                        <c:v>1</c:v>
                      </c:pt>
                      <c:pt idx="750">
                        <c:v>1</c:v>
                      </c:pt>
                      <c:pt idx="751">
                        <c:v>2</c:v>
                      </c:pt>
                      <c:pt idx="752">
                        <c:v>1</c:v>
                      </c:pt>
                      <c:pt idx="753">
                        <c:v>0</c:v>
                      </c:pt>
                      <c:pt idx="754">
                        <c:v>0</c:v>
                      </c:pt>
                      <c:pt idx="755">
                        <c:v>1</c:v>
                      </c:pt>
                      <c:pt idx="756">
                        <c:v>1</c:v>
                      </c:pt>
                      <c:pt idx="757">
                        <c:v>1</c:v>
                      </c:pt>
                      <c:pt idx="758">
                        <c:v>0</c:v>
                      </c:pt>
                      <c:pt idx="759">
                        <c:v>0</c:v>
                      </c:pt>
                      <c:pt idx="760">
                        <c:v>0</c:v>
                      </c:pt>
                      <c:pt idx="761">
                        <c:v>0</c:v>
                      </c:pt>
                      <c:pt idx="762">
                        <c:v>1</c:v>
                      </c:pt>
                      <c:pt idx="763">
                        <c:v>0</c:v>
                      </c:pt>
                      <c:pt idx="764">
                        <c:v>0</c:v>
                      </c:pt>
                      <c:pt idx="765">
                        <c:v>1</c:v>
                      </c:pt>
                      <c:pt idx="766">
                        <c:v>1</c:v>
                      </c:pt>
                      <c:pt idx="767">
                        <c:v>0</c:v>
                      </c:pt>
                      <c:pt idx="768">
                        <c:v>0</c:v>
                      </c:pt>
                      <c:pt idx="769">
                        <c:v>1</c:v>
                      </c:pt>
                      <c:pt idx="770">
                        <c:v>1</c:v>
                      </c:pt>
                      <c:pt idx="771">
                        <c:v>4</c:v>
                      </c:pt>
                      <c:pt idx="772">
                        <c:v>0</c:v>
                      </c:pt>
                      <c:pt idx="773">
                        <c:v>1</c:v>
                      </c:pt>
                      <c:pt idx="774">
                        <c:v>0</c:v>
                      </c:pt>
                      <c:pt idx="775">
                        <c:v>0</c:v>
                      </c:pt>
                      <c:pt idx="776">
                        <c:v>0</c:v>
                      </c:pt>
                      <c:pt idx="777">
                        <c:v>0</c:v>
                      </c:pt>
                      <c:pt idx="778">
                        <c:v>0</c:v>
                      </c:pt>
                      <c:pt idx="779">
                        <c:v>0</c:v>
                      </c:pt>
                      <c:pt idx="780">
                        <c:v>1</c:v>
                      </c:pt>
                      <c:pt idx="781">
                        <c:v>0</c:v>
                      </c:pt>
                      <c:pt idx="782">
                        <c:v>0</c:v>
                      </c:pt>
                      <c:pt idx="783">
                        <c:v>0</c:v>
                      </c:pt>
                      <c:pt idx="784">
                        <c:v>2</c:v>
                      </c:pt>
                      <c:pt idx="785">
                        <c:v>1</c:v>
                      </c:pt>
                      <c:pt idx="786">
                        <c:v>1</c:v>
                      </c:pt>
                      <c:pt idx="787">
                        <c:v>2</c:v>
                      </c:pt>
                      <c:pt idx="788">
                        <c:v>0</c:v>
                      </c:pt>
                      <c:pt idx="789">
                        <c:v>0</c:v>
                      </c:pt>
                      <c:pt idx="790">
                        <c:v>0</c:v>
                      </c:pt>
                      <c:pt idx="791">
                        <c:v>2</c:v>
                      </c:pt>
                      <c:pt idx="792">
                        <c:v>1</c:v>
                      </c:pt>
                      <c:pt idx="793">
                        <c:v>1</c:v>
                      </c:pt>
                      <c:pt idx="794">
                        <c:v>2</c:v>
                      </c:pt>
                      <c:pt idx="795">
                        <c:v>0</c:v>
                      </c:pt>
                      <c:pt idx="796">
                        <c:v>0</c:v>
                      </c:pt>
                      <c:pt idx="797">
                        <c:v>0</c:v>
                      </c:pt>
                      <c:pt idx="798">
                        <c:v>1</c:v>
                      </c:pt>
                      <c:pt idx="799">
                        <c:v>0</c:v>
                      </c:pt>
                      <c:pt idx="800">
                        <c:v>1</c:v>
                      </c:pt>
                      <c:pt idx="801">
                        <c:v>0</c:v>
                      </c:pt>
                      <c:pt idx="802">
                        <c:v>0</c:v>
                      </c:pt>
                      <c:pt idx="803">
                        <c:v>0</c:v>
                      </c:pt>
                      <c:pt idx="804">
                        <c:v>2</c:v>
                      </c:pt>
                      <c:pt idx="805">
                        <c:v>0</c:v>
                      </c:pt>
                      <c:pt idx="806">
                        <c:v>0</c:v>
                      </c:pt>
                      <c:pt idx="807">
                        <c:v>1</c:v>
                      </c:pt>
                      <c:pt idx="808">
                        <c:v>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1-4FF6-423D-B1E5-E6EDAC1F8D18}"/>
                  </c:ext>
                </c:extLst>
              </c15:ser>
            </c15:filteredLineSeries>
          </c:ext>
        </c:extLst>
      </c:lineChart>
      <c:dateAx>
        <c:axId val="165236064"/>
        <c:scaling>
          <c:orientation val="minMax"/>
        </c:scaling>
        <c:delete val="0"/>
        <c:axPos val="b"/>
        <c:numFmt formatCode="mmm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162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62765000"/>
        <c:crosses val="autoZero"/>
        <c:auto val="1"/>
        <c:lblOffset val="100"/>
        <c:baseTimeUnit val="days"/>
        <c:majorUnit val="2"/>
        <c:majorTimeUnit val="months"/>
        <c:minorUnit val="1"/>
        <c:minorTimeUnit val="days"/>
      </c:dateAx>
      <c:valAx>
        <c:axId val="162765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65236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5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6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015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09079" y="0"/>
            <a:ext cx="2914015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87BEDB-97B9-41C8-856C-FADE51A5C186}" type="datetimeFigureOut">
              <a:rPr lang="sk-SK" smtClean="0"/>
              <a:pPr/>
              <a:t>30.11.2018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14015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09079" y="9378824"/>
            <a:ext cx="2914015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DF8AA-CDB8-4208-8219-7369B1F29475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437639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222D56-0E01-4B7E-91D5-E8E34D420AB0}" type="datetimeFigureOut">
              <a:rPr lang="sk-SK" smtClean="0"/>
              <a:t>30.11.2018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1413" y="1235075"/>
            <a:ext cx="4441825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73100" y="4751388"/>
            <a:ext cx="5378450" cy="38893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146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08413" y="9378950"/>
            <a:ext cx="29146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8FA827-C9D4-40FF-B0C0-121E1B28FFA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63330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á snímka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7007" y="1730828"/>
            <a:ext cx="7772400" cy="1608365"/>
          </a:xfrm>
        </p:spPr>
        <p:txBody>
          <a:bodyPr anchor="b">
            <a:normAutofit/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331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9665" y="1921612"/>
            <a:ext cx="7886700" cy="1325563"/>
          </a:xfrm>
        </p:spPr>
        <p:txBody>
          <a:bodyPr/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606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a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530679" y="2191034"/>
            <a:ext cx="7886700" cy="1325563"/>
          </a:xfrm>
        </p:spPr>
        <p:txBody>
          <a:bodyPr/>
          <a:lstStyle>
            <a:lvl1pPr>
              <a:defRPr/>
            </a:lvl1pPr>
          </a:lstStyle>
          <a:p>
            <a:r>
              <a:rPr lang="sk-SK" dirty="0"/>
              <a:t>ĎAKUJEME ZA POZORNOSŤ!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620485" y="4338824"/>
            <a:ext cx="2441123" cy="6609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rgbClr val="55B848"/>
                </a:solidFill>
                <a:latin typeface="Myriad Pro" panose="020B0503030403020204" pitchFamily="34" charset="0"/>
                <a:ea typeface="+mj-ea"/>
                <a:cs typeface="+mj-cs"/>
              </a:defRPr>
            </a:lvl1pPr>
          </a:lstStyle>
          <a:p>
            <a:pPr algn="l"/>
            <a:r>
              <a:rPr lang="sk-SK" sz="1400" dirty="0">
                <a:solidFill>
                  <a:schemeClr val="tx1"/>
                </a:solidFill>
              </a:rPr>
              <a:t>Meno Priezvisko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059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652191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dirty="0"/>
              <a:t>OPERAČNÝ PROGRAM</a:t>
            </a:r>
            <a:br>
              <a:rPr lang="sk-SK" dirty="0"/>
            </a:br>
            <a:r>
              <a:rPr lang="sk-SK" dirty="0"/>
              <a:t>KVALITA ŽIVOTNÉHO PROSTREDIA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3510642"/>
            <a:ext cx="7886700" cy="22615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dirty="0"/>
              <a:t>NÁZOV PREZENTÁCIE</a:t>
            </a:r>
          </a:p>
          <a:p>
            <a:pPr lvl="0"/>
            <a:endParaRPr lang="sk-SK" dirty="0"/>
          </a:p>
          <a:p>
            <a:pPr lvl="0"/>
            <a:endParaRPr lang="sk-SK" dirty="0"/>
          </a:p>
          <a:p>
            <a:pPr lvl="0"/>
            <a:r>
              <a:rPr lang="sk-SK" dirty="0"/>
              <a:t>DEŇ – MESIAC - ROK</a:t>
            </a:r>
          </a:p>
          <a:p>
            <a:pPr lvl="0"/>
            <a:endParaRPr lang="sk-SK" dirty="0"/>
          </a:p>
          <a:p>
            <a:pPr lvl="0"/>
            <a:endParaRPr lang="sk-SK" dirty="0"/>
          </a:p>
          <a:p>
            <a:pPr lvl="0"/>
            <a:endParaRPr lang="sk-SK" dirty="0"/>
          </a:p>
          <a:p>
            <a:pPr lvl="0"/>
            <a:endParaRPr lang="sk-SK" dirty="0"/>
          </a:p>
          <a:p>
            <a:pPr lvl="0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46874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6" r:id="rId2"/>
    <p:sldLayoutId id="2147483667" r:id="rId3"/>
  </p:sldLayoutIdLst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55B848"/>
          </a:solidFill>
          <a:latin typeface="Myriad Pro" panose="020B0503030403020204" pitchFamily="34" charset="0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 baseline="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745525" y="2870989"/>
            <a:ext cx="76447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3000" b="1" dirty="0">
                <a:solidFill>
                  <a:srgbClr val="55B8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Výročná konferencia OP KŽP 2018</a:t>
            </a:r>
          </a:p>
          <a:p>
            <a:pPr algn="ctr"/>
            <a:r>
              <a:rPr lang="sk-SK" sz="3000" b="1" dirty="0">
                <a:solidFill>
                  <a:srgbClr val="55B8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SAŽP </a:t>
            </a:r>
          </a:p>
        </p:txBody>
      </p:sp>
      <p:sp>
        <p:nvSpPr>
          <p:cNvPr id="5" name="BlokTextu 4"/>
          <p:cNvSpPr txBox="1"/>
          <p:nvPr/>
        </p:nvSpPr>
        <p:spPr>
          <a:xfrm>
            <a:off x="5951837" y="5109971"/>
            <a:ext cx="3192163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b="1" dirty="0">
                <a:solidFill>
                  <a:prstClr val="white">
                    <a:lumMod val="50000"/>
                  </a:prstClr>
                </a:solidFill>
              </a:rPr>
              <a:t>Ing. Karol Gulčík</a:t>
            </a:r>
          </a:p>
          <a:p>
            <a:r>
              <a:rPr lang="sk-SK" sz="1600" b="1" dirty="0">
                <a:solidFill>
                  <a:prstClr val="white">
                    <a:lumMod val="50000"/>
                  </a:prstClr>
                </a:solidFill>
              </a:rPr>
              <a:t>30. 11. 2018</a:t>
            </a:r>
            <a:br>
              <a:rPr lang="sk-SK" sz="1600" b="1" dirty="0">
                <a:solidFill>
                  <a:prstClr val="white">
                    <a:lumMod val="50000"/>
                  </a:prstClr>
                </a:solidFill>
              </a:rPr>
            </a:br>
            <a:r>
              <a:rPr lang="sk-SK" sz="1600" b="1" dirty="0">
                <a:solidFill>
                  <a:prstClr val="white">
                    <a:lumMod val="50000"/>
                  </a:prstClr>
                </a:solidFill>
              </a:rPr>
              <a:t>Bratislava</a:t>
            </a:r>
            <a:endParaRPr lang="sk-SK" sz="1600" dirty="0">
              <a:solidFill>
                <a:prstClr val="black"/>
              </a:solidFill>
            </a:endParaRPr>
          </a:p>
          <a:p>
            <a:pPr algn="ctr"/>
            <a:endParaRPr lang="sk-SK" sz="5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00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obsahu 2"/>
          <p:cNvSpPr txBox="1">
            <a:spLocks/>
          </p:cNvSpPr>
          <p:nvPr/>
        </p:nvSpPr>
        <p:spPr>
          <a:xfrm>
            <a:off x="457200" y="1268760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rgbClr val="55B848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rgbClr val="448CCA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sk-SK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sk-SK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sk-SK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sk-SK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sk-SK" sz="3000" b="1" dirty="0">
                <a:solidFill>
                  <a:srgbClr val="55B8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ĎAKUJEM ZA POZORNOSŤ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sk-SK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sk-SK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sk-SK" sz="17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lvl="0" indent="0">
              <a:spcBef>
                <a:spcPts val="1800"/>
              </a:spcBef>
              <a:buNone/>
              <a:defRPr/>
            </a:pPr>
            <a:r>
              <a:rPr lang="sk-SK" sz="1700" b="1" dirty="0">
                <a:solidFill>
                  <a:srgbClr val="55B848"/>
                </a:solidFill>
              </a:rPr>
              <a:t>Sprostredkovateľský orgán OP KŽP – SAŽP</a:t>
            </a: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sk-SK" sz="1700" dirty="0">
                <a:solidFill>
                  <a:srgbClr val="898989"/>
                </a:solidFill>
              </a:rPr>
              <a:t>Sekcia fondov EÚ</a:t>
            </a: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sk-SK" sz="1700" dirty="0">
                <a:solidFill>
                  <a:srgbClr val="898989"/>
                </a:solidFill>
              </a:rPr>
              <a:t>Karloveská 2, Bratislava	</a:t>
            </a: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sk-SK" sz="1700" dirty="0">
                <a:solidFill>
                  <a:srgbClr val="898989"/>
                </a:solidFill>
              </a:rPr>
              <a:t>www.sazp.sk</a:t>
            </a:r>
            <a:endParaRPr lang="sk-SK" sz="1700" b="1" dirty="0">
              <a:ln w="0"/>
              <a:solidFill>
                <a:sysClr val="window" lastClr="FFFFFF">
                  <a:lumMod val="65000"/>
                </a:sysClr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75300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 txBox="1">
            <a:spLocks/>
          </p:cNvSpPr>
          <p:nvPr/>
        </p:nvSpPr>
        <p:spPr>
          <a:xfrm>
            <a:off x="457200" y="1340768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ts val="0"/>
              </a:spcBef>
              <a:buNone/>
              <a:defRPr sz="2800" b="1" kern="1200">
                <a:solidFill>
                  <a:schemeClr val="bg1">
                    <a:lumMod val="6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pl-PL" sz="2500" dirty="0">
                <a:solidFill>
                  <a:srgbClr val="1F497D">
                    <a:lumMod val="60000"/>
                    <a:lumOff val="40000"/>
                  </a:srgbClr>
                </a:solidFill>
                <a:latin typeface="Calibri"/>
              </a:rPr>
              <a:t>Administratívne kapacity SFEÚ</a:t>
            </a:r>
            <a:endParaRPr kumimoji="0" lang="pl-PL" sz="25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5074980"/>
              </p:ext>
            </p:extLst>
          </p:nvPr>
        </p:nvGraphicFramePr>
        <p:xfrm>
          <a:off x="2286000" y="2057399"/>
          <a:ext cx="4572000" cy="34567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50982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 txBox="1">
            <a:spLocks/>
          </p:cNvSpPr>
          <p:nvPr/>
        </p:nvSpPr>
        <p:spPr>
          <a:xfrm>
            <a:off x="457200" y="1340768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ts val="0"/>
              </a:spcBef>
              <a:buNone/>
              <a:defRPr sz="2800" b="1" kern="1200">
                <a:solidFill>
                  <a:schemeClr val="bg1">
                    <a:lumMod val="6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pl-PL" sz="2500" dirty="0">
                <a:solidFill>
                  <a:srgbClr val="1F497D">
                    <a:lumMod val="60000"/>
                    <a:lumOff val="40000"/>
                  </a:srgbClr>
                </a:solidFill>
                <a:latin typeface="Calibri"/>
              </a:rPr>
              <a:t>Implementácia projektov</a:t>
            </a:r>
            <a:endParaRPr kumimoji="0" lang="pl-PL" sz="25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6" name="Zástupný symbol obsahu 2"/>
          <p:cNvSpPr txBox="1">
            <a:spLocks/>
          </p:cNvSpPr>
          <p:nvPr/>
        </p:nvSpPr>
        <p:spPr>
          <a:xfrm>
            <a:off x="539552" y="2060848"/>
            <a:ext cx="3615888" cy="3638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rgbClr val="55B848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rgbClr val="448CCA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  <a:defRPr/>
            </a:pPr>
            <a:r>
              <a:rPr lang="sk-SK" sz="1600" dirty="0">
                <a:solidFill>
                  <a:sysClr val="windowText" lastClr="000000"/>
                </a:solidFill>
              </a:rPr>
              <a:t>Počet </a:t>
            </a:r>
            <a:r>
              <a:rPr lang="sk-SK" sz="1600" dirty="0" err="1">
                <a:solidFill>
                  <a:sysClr val="windowText" lastClr="000000"/>
                </a:solidFill>
              </a:rPr>
              <a:t>zazmluvnených</a:t>
            </a:r>
            <a:r>
              <a:rPr lang="sk-SK" sz="1600" dirty="0">
                <a:solidFill>
                  <a:sysClr val="windowText" lastClr="000000"/>
                </a:solidFill>
              </a:rPr>
              <a:t> projektov – 544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sk-SK" sz="1600" dirty="0">
                <a:solidFill>
                  <a:sysClr val="windowText" lastClr="000000"/>
                </a:solidFill>
              </a:rPr>
              <a:t>za rok 2018 – 319</a:t>
            </a:r>
          </a:p>
          <a:p>
            <a:pPr marL="0" lvl="0" indent="0">
              <a:buNone/>
              <a:defRPr/>
            </a:pPr>
            <a:endParaRPr kumimoji="0" lang="sk-SK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lvl="0" indent="0">
              <a:buNone/>
              <a:defRPr/>
            </a:pPr>
            <a:r>
              <a:rPr lang="sk-SK" sz="1600" dirty="0">
                <a:solidFill>
                  <a:sysClr val="windowText" lastClr="000000"/>
                </a:solidFill>
              </a:rPr>
              <a:t>Počet riadne ukončených projektov – 46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sk-SK" sz="1600" dirty="0">
                <a:solidFill>
                  <a:sysClr val="windowText" lastClr="000000"/>
                </a:solidFill>
              </a:rPr>
              <a:t>za rok 2018 – 42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sk-SK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sk-SK" dirty="0">
              <a:solidFill>
                <a:sysClr val="windowText" lastClr="000000"/>
              </a:solidFill>
              <a:latin typeface="Calibri"/>
            </a:endParaRPr>
          </a:p>
          <a:p>
            <a:pPr marL="0" lvl="0" indent="0">
              <a:buNone/>
              <a:defRPr/>
            </a:pPr>
            <a:r>
              <a:rPr lang="sk-SK" sz="1400" dirty="0">
                <a:solidFill>
                  <a:sysClr val="windowText" lastClr="000000"/>
                </a:solidFill>
              </a:rPr>
              <a:t>Počet mimoriadne ukončených projektov – 18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sk-SK" sz="1400" dirty="0">
                <a:solidFill>
                  <a:sysClr val="windowText" lastClr="000000"/>
                </a:solidFill>
              </a:rPr>
              <a:t>za rok 2018 – 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sk-SK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sk-SK" dirty="0">
              <a:solidFill>
                <a:sysClr val="windowText" lastClr="000000"/>
              </a:solidFill>
              <a:latin typeface="Calibri"/>
            </a:endParaRPr>
          </a:p>
        </p:txBody>
      </p:sp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1189532"/>
              </p:ext>
            </p:extLst>
          </p:nvPr>
        </p:nvGraphicFramePr>
        <p:xfrm>
          <a:off x="4224670" y="2060848"/>
          <a:ext cx="4392900" cy="40934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3" name="Rovná spojnica 2"/>
          <p:cNvCxnSpPr/>
          <p:nvPr/>
        </p:nvCxnSpPr>
        <p:spPr>
          <a:xfrm flipV="1">
            <a:off x="591127" y="4082473"/>
            <a:ext cx="3417455" cy="92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2924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 txBox="1">
            <a:spLocks/>
          </p:cNvSpPr>
          <p:nvPr/>
        </p:nvSpPr>
        <p:spPr>
          <a:xfrm>
            <a:off x="457200" y="1340768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ts val="0"/>
              </a:spcBef>
              <a:buNone/>
              <a:defRPr sz="2800" b="1" kern="1200">
                <a:solidFill>
                  <a:schemeClr val="bg1">
                    <a:lumMod val="6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pl-PL" sz="2500" dirty="0">
                <a:solidFill>
                  <a:srgbClr val="1F497D">
                    <a:lumMod val="60000"/>
                    <a:lumOff val="40000"/>
                  </a:srgbClr>
                </a:solidFill>
                <a:latin typeface="Calibri"/>
              </a:rPr>
              <a:t>Implementácia projektov</a:t>
            </a:r>
            <a:endParaRPr kumimoji="0" lang="pl-PL" sz="25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6" name="Zástupný symbol obsahu 2"/>
          <p:cNvSpPr txBox="1">
            <a:spLocks/>
          </p:cNvSpPr>
          <p:nvPr/>
        </p:nvSpPr>
        <p:spPr>
          <a:xfrm>
            <a:off x="613692" y="2062237"/>
            <a:ext cx="4114826" cy="3638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rgbClr val="55B848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rgbClr val="448CCA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  <a:defRPr/>
            </a:pPr>
            <a:endParaRPr lang="sk-SK" sz="1600" dirty="0">
              <a:solidFill>
                <a:sysClr val="windowText" lastClr="000000"/>
              </a:solidFill>
            </a:endParaRPr>
          </a:p>
          <a:p>
            <a:pPr marL="0" lvl="0" indent="0">
              <a:buNone/>
              <a:defRPr/>
            </a:pPr>
            <a:r>
              <a:rPr lang="sk-SK" sz="1600" dirty="0">
                <a:solidFill>
                  <a:sysClr val="windowText" lastClr="000000"/>
                </a:solidFill>
              </a:rPr>
              <a:t>Objem </a:t>
            </a:r>
            <a:r>
              <a:rPr lang="sk-SK" sz="1600" dirty="0" err="1">
                <a:solidFill>
                  <a:sysClr val="windowText" lastClr="000000"/>
                </a:solidFill>
              </a:rPr>
              <a:t>zazmluvnených</a:t>
            </a:r>
            <a:r>
              <a:rPr lang="sk-SK" sz="1600" dirty="0">
                <a:solidFill>
                  <a:sysClr val="windowText" lastClr="000000"/>
                </a:solidFill>
              </a:rPr>
              <a:t> projektov – 1,15 mld. €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sk-SK" sz="1600" dirty="0">
                <a:solidFill>
                  <a:sysClr val="windowText" lastClr="000000"/>
                </a:solidFill>
              </a:rPr>
              <a:t>za rok 2018 – 360 mil. €</a:t>
            </a:r>
          </a:p>
          <a:p>
            <a:pPr marL="0" lvl="0" indent="0">
              <a:buNone/>
              <a:defRPr/>
            </a:pPr>
            <a:endParaRPr kumimoji="0" lang="sk-SK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lvl="0" indent="0">
              <a:buNone/>
              <a:defRPr/>
            </a:pPr>
            <a:r>
              <a:rPr lang="sk-SK" sz="1600" dirty="0">
                <a:solidFill>
                  <a:sysClr val="windowText" lastClr="000000"/>
                </a:solidFill>
              </a:rPr>
              <a:t>Objem riadne ukončených projektov – 32 mil. €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sk-SK" sz="1600" dirty="0">
                <a:solidFill>
                  <a:sysClr val="windowText" lastClr="000000"/>
                </a:solidFill>
              </a:rPr>
              <a:t>za rok 2018 – 31 mil. €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sk-SK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sk-SK" dirty="0">
              <a:solidFill>
                <a:sysClr val="windowText" lastClr="000000"/>
              </a:solidFill>
              <a:latin typeface="Calibri"/>
            </a:endParaRPr>
          </a:p>
        </p:txBody>
      </p:sp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2183079"/>
              </p:ext>
            </p:extLst>
          </p:nvPr>
        </p:nvGraphicFramePr>
        <p:xfrm>
          <a:off x="4456670" y="2612783"/>
          <a:ext cx="4345709" cy="40488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90889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 txBox="1">
            <a:spLocks/>
          </p:cNvSpPr>
          <p:nvPr/>
        </p:nvSpPr>
        <p:spPr>
          <a:xfrm>
            <a:off x="457200" y="1340768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ts val="0"/>
              </a:spcBef>
              <a:buNone/>
              <a:defRPr sz="2800" b="1" kern="1200">
                <a:solidFill>
                  <a:schemeClr val="bg1">
                    <a:lumMod val="6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pl-PL" sz="2500" dirty="0">
                <a:solidFill>
                  <a:srgbClr val="1F497D">
                    <a:lumMod val="60000"/>
                    <a:lumOff val="40000"/>
                  </a:srgbClr>
                </a:solidFill>
                <a:latin typeface="Calibri"/>
              </a:rPr>
              <a:t>Implementácia projektov v roku 2018</a:t>
            </a:r>
            <a:endParaRPr kumimoji="0" lang="pl-PL" sz="25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6" name="Zástupný symbol obsahu 2"/>
          <p:cNvSpPr txBox="1">
            <a:spLocks/>
          </p:cNvSpPr>
          <p:nvPr/>
        </p:nvSpPr>
        <p:spPr>
          <a:xfrm>
            <a:off x="823784" y="2060848"/>
            <a:ext cx="7863016" cy="3924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rgbClr val="55B848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rgbClr val="448CCA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Font typeface="Wingdings" panose="05000000000000000000" pitchFamily="2" charset="2"/>
              <a:buChar char="Ø"/>
              <a:defRPr/>
            </a:pPr>
            <a:r>
              <a:rPr kumimoji="0" lang="sk-SK" sz="1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</a:rPr>
              <a:t>315 – počet skontrolovaných</a:t>
            </a:r>
            <a:r>
              <a:rPr kumimoji="0" lang="sk-SK" sz="180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alibri"/>
              </a:rPr>
              <a:t> Zmlúv o poskytnutí NFP</a:t>
            </a:r>
          </a:p>
          <a:p>
            <a:pPr marL="0" lvl="0" indent="0">
              <a:buNone/>
              <a:defRPr/>
            </a:pPr>
            <a:endParaRPr kumimoji="0" lang="sk-SK" sz="1800" i="0" u="none" strike="noStrike" kern="1200" cap="none" spc="0" normalizeH="0" noProof="0" dirty="0">
              <a:ln>
                <a:noFill/>
              </a:ln>
              <a:effectLst/>
              <a:uLnTx/>
              <a:uFillTx/>
              <a:latin typeface="Calibri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sk-SK" sz="1800" dirty="0">
                <a:latin typeface="Calibri"/>
              </a:rPr>
              <a:t>749 – </a:t>
            </a:r>
            <a:r>
              <a:rPr lang="sk-SK" sz="1800" dirty="0"/>
              <a:t>počet skontrolovaných dodatkov k Zmluvám o poskytnutí NFP</a:t>
            </a:r>
          </a:p>
          <a:p>
            <a:pPr marL="0" indent="0">
              <a:buNone/>
              <a:defRPr/>
            </a:pPr>
            <a:endParaRPr lang="sk-SK" sz="1800" dirty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sk-SK" sz="1800" dirty="0"/>
              <a:t>15 – počet skontrolovaných prevádzkových zmlúv</a:t>
            </a:r>
          </a:p>
          <a:p>
            <a:pPr marL="0" indent="0">
              <a:buNone/>
              <a:defRPr/>
            </a:pPr>
            <a:endParaRPr lang="sk-SK" sz="1800" dirty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sk-SK" sz="1800" dirty="0"/>
              <a:t>46 – počet vypracovaných zmlúv o </a:t>
            </a:r>
            <a:r>
              <a:rPr lang="sk-SK" sz="1800" dirty="0" err="1"/>
              <a:t>vyplňovacom</a:t>
            </a:r>
            <a:r>
              <a:rPr lang="sk-SK" sz="1800" dirty="0"/>
              <a:t> práve k </a:t>
            </a:r>
            <a:r>
              <a:rPr lang="sk-SK" sz="1800" dirty="0" err="1"/>
              <a:t>blankozmenke</a:t>
            </a:r>
            <a:endParaRPr lang="sk-SK" sz="1800" dirty="0"/>
          </a:p>
          <a:p>
            <a:pPr marL="0" indent="0">
              <a:buNone/>
              <a:defRPr/>
            </a:pPr>
            <a:endParaRPr lang="sk-SK" sz="1800" dirty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sk-SK" sz="1800" dirty="0"/>
              <a:t>29 – počet vypracovaných záložných zmlúv 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endParaRPr lang="sk-SK" sz="1800" dirty="0"/>
          </a:p>
          <a:p>
            <a:pPr lvl="0">
              <a:buFont typeface="Wingdings" panose="05000000000000000000" pitchFamily="2" charset="2"/>
              <a:buChar char="Ø"/>
              <a:defRPr/>
            </a:pPr>
            <a:endParaRPr lang="sk-SK" sz="1800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53699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 txBox="1">
            <a:spLocks/>
          </p:cNvSpPr>
          <p:nvPr/>
        </p:nvSpPr>
        <p:spPr>
          <a:xfrm>
            <a:off x="457200" y="1340768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ts val="0"/>
              </a:spcBef>
              <a:buNone/>
              <a:defRPr sz="2800" b="1" kern="1200">
                <a:solidFill>
                  <a:schemeClr val="bg1">
                    <a:lumMod val="6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pl-PL" sz="2500" noProof="0" dirty="0">
                <a:solidFill>
                  <a:srgbClr val="1F497D">
                    <a:lumMod val="60000"/>
                    <a:lumOff val="40000"/>
                  </a:srgbClr>
                </a:solidFill>
                <a:latin typeface="Calibri"/>
              </a:rPr>
              <a:t>Verejné obstarávania - kontrola</a:t>
            </a:r>
            <a:endParaRPr kumimoji="0" lang="pl-PL" sz="25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9" name="Graf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5045143"/>
              </p:ext>
            </p:extLst>
          </p:nvPr>
        </p:nvGraphicFramePr>
        <p:xfrm>
          <a:off x="457200" y="3276335"/>
          <a:ext cx="4010025" cy="2709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af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8589290"/>
              </p:ext>
            </p:extLst>
          </p:nvPr>
        </p:nvGraphicFramePr>
        <p:xfrm>
          <a:off x="4633912" y="3276335"/>
          <a:ext cx="405288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Zástupný symbol obsahu 2"/>
          <p:cNvSpPr txBox="1">
            <a:spLocks/>
          </p:cNvSpPr>
          <p:nvPr/>
        </p:nvSpPr>
        <p:spPr>
          <a:xfrm>
            <a:off x="539552" y="2060848"/>
            <a:ext cx="8147248" cy="12154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rgbClr val="55B848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rgbClr val="448CCA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sk-SK" sz="1800" dirty="0">
                <a:solidFill>
                  <a:sysClr val="windowText" lastClr="000000"/>
                </a:solidFill>
                <a:latin typeface="Calibri"/>
              </a:rPr>
              <a:t>1 019	počet AFK VO vykonaných v roku 2018 vrátane dodatkov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sk-SK" sz="1800" dirty="0">
                <a:solidFill>
                  <a:sysClr val="windowText" lastClr="000000"/>
                </a:solidFill>
                <a:latin typeface="Calibri"/>
              </a:rPr>
              <a:t>4,3	Ø počet kontrol na 1 pracovný deň</a:t>
            </a:r>
          </a:p>
        </p:txBody>
      </p:sp>
    </p:spTree>
    <p:extLst>
      <p:ext uri="{BB962C8B-B14F-4D97-AF65-F5344CB8AC3E}">
        <p14:creationId xmlns:p14="http://schemas.microsoft.com/office/powerpoint/2010/main" val="3355642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 txBox="1">
            <a:spLocks/>
          </p:cNvSpPr>
          <p:nvPr/>
        </p:nvSpPr>
        <p:spPr>
          <a:xfrm>
            <a:off x="457200" y="1340768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ts val="0"/>
              </a:spcBef>
              <a:buNone/>
              <a:defRPr sz="2800" b="1" kern="1200">
                <a:solidFill>
                  <a:schemeClr val="bg1">
                    <a:lumMod val="6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pl-PL" sz="2500" noProof="0" dirty="0">
                <a:solidFill>
                  <a:srgbClr val="1F497D">
                    <a:lumMod val="60000"/>
                    <a:lumOff val="40000"/>
                  </a:srgbClr>
                </a:solidFill>
                <a:latin typeface="Calibri"/>
              </a:rPr>
              <a:t>Žiadosti o platbu</a:t>
            </a:r>
            <a:endParaRPr kumimoji="0" lang="pl-PL" sz="25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1" name="Zástupný symbol obsahu 2"/>
          <p:cNvSpPr txBox="1">
            <a:spLocks/>
          </p:cNvSpPr>
          <p:nvPr/>
        </p:nvSpPr>
        <p:spPr>
          <a:xfrm>
            <a:off x="539552" y="2060848"/>
            <a:ext cx="8147248" cy="12154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rgbClr val="55B848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rgbClr val="448CCA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sk-SK" sz="1800" dirty="0">
                <a:solidFill>
                  <a:sysClr val="windowText" lastClr="000000"/>
                </a:solidFill>
                <a:latin typeface="Calibri"/>
              </a:rPr>
              <a:t>1 216		počet </a:t>
            </a:r>
            <a:r>
              <a:rPr lang="sk-SK" sz="1800" dirty="0" err="1">
                <a:solidFill>
                  <a:sysClr val="windowText" lastClr="000000"/>
                </a:solidFill>
                <a:latin typeface="Calibri"/>
              </a:rPr>
              <a:t>ŽoP</a:t>
            </a:r>
            <a:r>
              <a:rPr lang="sk-SK" sz="1800" dirty="0">
                <a:solidFill>
                  <a:sysClr val="windowText" lastClr="000000"/>
                </a:solidFill>
                <a:latin typeface="Calibri"/>
              </a:rPr>
              <a:t> spracovaných PM a zaslaných na PJ v roku 2018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sk-SK" sz="1800" dirty="0">
                <a:solidFill>
                  <a:sysClr val="windowText" lastClr="000000"/>
                </a:solidFill>
                <a:latin typeface="Calibri"/>
              </a:rPr>
              <a:t>193 mil. €		celkový objem finančných prostriedkov (COV) v spracovaných </a:t>
            </a:r>
            <a:r>
              <a:rPr lang="sk-SK" sz="1800" dirty="0" err="1">
                <a:solidFill>
                  <a:sysClr val="windowText" lastClr="000000"/>
                </a:solidFill>
                <a:latin typeface="Calibri"/>
              </a:rPr>
              <a:t>ŽoP</a:t>
            </a:r>
            <a:r>
              <a:rPr lang="sk-SK" sz="1800" dirty="0">
                <a:solidFill>
                  <a:sysClr val="windowText" lastClr="000000"/>
                </a:solidFill>
                <a:latin typeface="Calibri"/>
              </a:rPr>
              <a:t> 		vstupujúci do čerpania SO	</a:t>
            </a:r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0381731"/>
              </p:ext>
            </p:extLst>
          </p:nvPr>
        </p:nvGraphicFramePr>
        <p:xfrm>
          <a:off x="457200" y="3276335"/>
          <a:ext cx="3970868" cy="302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6797414"/>
              </p:ext>
            </p:extLst>
          </p:nvPr>
        </p:nvGraphicFramePr>
        <p:xfrm>
          <a:off x="4428068" y="3276335"/>
          <a:ext cx="3979333" cy="302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97995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 txBox="1">
            <a:spLocks/>
          </p:cNvSpPr>
          <p:nvPr/>
        </p:nvSpPr>
        <p:spPr>
          <a:xfrm>
            <a:off x="457200" y="1340768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ts val="0"/>
              </a:spcBef>
              <a:buNone/>
              <a:defRPr sz="2800" b="1" kern="1200">
                <a:solidFill>
                  <a:schemeClr val="bg1">
                    <a:lumMod val="6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pl-PL" sz="2500" noProof="0" dirty="0">
                <a:solidFill>
                  <a:srgbClr val="1F497D">
                    <a:lumMod val="60000"/>
                    <a:lumOff val="40000"/>
                  </a:srgbClr>
                </a:solidFill>
                <a:latin typeface="Calibri"/>
              </a:rPr>
              <a:t>Kontroly na mieste</a:t>
            </a:r>
            <a:endParaRPr kumimoji="0" lang="pl-PL" sz="25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1" name="Zástupný symbol obsahu 2"/>
          <p:cNvSpPr txBox="1">
            <a:spLocks/>
          </p:cNvSpPr>
          <p:nvPr/>
        </p:nvSpPr>
        <p:spPr>
          <a:xfrm>
            <a:off x="539552" y="2060849"/>
            <a:ext cx="8147248" cy="6569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rgbClr val="55B848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rgbClr val="448CCA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sk-SK" sz="1800" dirty="0">
                <a:solidFill>
                  <a:sysClr val="windowText" lastClr="000000"/>
                </a:solidFill>
                <a:latin typeface="Calibri"/>
              </a:rPr>
              <a:t>162	počet finančných kontrol na mieste vykonaných v roku 2018</a:t>
            </a:r>
          </a:p>
        </p:txBody>
      </p:sp>
      <p:graphicFrame>
        <p:nvGraphicFramePr>
          <p:cNvPr id="9" name="Graf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8995167"/>
              </p:ext>
            </p:extLst>
          </p:nvPr>
        </p:nvGraphicFramePr>
        <p:xfrm>
          <a:off x="1143000" y="2717801"/>
          <a:ext cx="6858000" cy="30649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18761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 txBox="1">
            <a:spLocks/>
          </p:cNvSpPr>
          <p:nvPr/>
        </p:nvSpPr>
        <p:spPr>
          <a:xfrm>
            <a:off x="457200" y="1340768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ts val="0"/>
              </a:spcBef>
              <a:buNone/>
              <a:defRPr sz="2800" b="1" kern="1200">
                <a:solidFill>
                  <a:schemeClr val="bg1">
                    <a:lumMod val="6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pl-PL" sz="2500" dirty="0">
                <a:solidFill>
                  <a:srgbClr val="1F497D">
                    <a:lumMod val="60000"/>
                    <a:lumOff val="40000"/>
                  </a:srgbClr>
                </a:solidFill>
                <a:latin typeface="Calibri"/>
              </a:rPr>
              <a:t>Ciele roka 2018</a:t>
            </a:r>
            <a:endParaRPr kumimoji="0" lang="pl-PL" sz="25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6" name="Zástupný symbol obsahu 2"/>
          <p:cNvSpPr txBox="1">
            <a:spLocks/>
          </p:cNvSpPr>
          <p:nvPr/>
        </p:nvSpPr>
        <p:spPr>
          <a:xfrm>
            <a:off x="539552" y="2060848"/>
            <a:ext cx="8147248" cy="3924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rgbClr val="55B848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rgbClr val="448CCA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  <a:defRPr/>
            </a:pPr>
            <a:r>
              <a:rPr kumimoji="0" lang="sk-SK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Čerpanie záväzku</a:t>
            </a:r>
            <a:r>
              <a:rPr kumimoji="0" lang="sk-SK" sz="1800" b="1" i="0" u="none" strike="noStrike" kern="1200" cap="none" spc="0" normalizeH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v zmysle pravidla n+3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sk-SK" sz="1600" noProof="0" dirty="0">
                <a:solidFill>
                  <a:sysClr val="windowText" lastClr="000000"/>
                </a:solidFill>
                <a:latin typeface="Calibri"/>
              </a:rPr>
              <a:t>KF – PO 1 + PO 2, záväzok rokov 2014 + 2015, 262 mil. €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sk-SK" sz="1600" dirty="0">
                <a:solidFill>
                  <a:sysClr val="windowText" lastClr="000000"/>
                </a:solidFill>
                <a:latin typeface="Calibri"/>
              </a:rPr>
              <a:t>stav k 28.11.2018 - </a:t>
            </a:r>
            <a:r>
              <a:rPr kumimoji="0" lang="sk-SK" sz="1600" b="1" i="0" u="none" strike="noStrike" kern="1200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alibri"/>
              </a:rPr>
              <a:t>101 %</a:t>
            </a:r>
            <a:r>
              <a:rPr kumimoji="0" lang="sk-SK" sz="1600" b="0" i="0" u="none" strike="noStrike" kern="1200" cap="none" spc="0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 (čerpanie na</a:t>
            </a:r>
            <a:r>
              <a:rPr kumimoji="0" lang="sk-SK" sz="1600" b="0" i="0" u="none" strike="noStrike" kern="1200" cap="none" spc="0" normalizeH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 úrovni projektov)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sk-SK" sz="1600" dirty="0">
                <a:solidFill>
                  <a:sysClr val="windowText" lastClr="000000"/>
                </a:solidFill>
                <a:latin typeface="Calibri"/>
              </a:rPr>
              <a:t>predpoklad</a:t>
            </a:r>
            <a:r>
              <a:rPr lang="sk-SK" sz="1600" baseline="0" noProof="0" dirty="0">
                <a:solidFill>
                  <a:sysClr val="windowText" lastClr="000000"/>
                </a:solidFill>
                <a:latin typeface="Calibri"/>
              </a:rPr>
              <a:t> k 12.12.2018 – </a:t>
            </a:r>
            <a:r>
              <a:rPr lang="sk-SK" sz="1600" b="1" baseline="0" noProof="0" dirty="0">
                <a:solidFill>
                  <a:schemeClr val="accent6"/>
                </a:solidFill>
                <a:latin typeface="Calibri"/>
              </a:rPr>
              <a:t>116 %</a:t>
            </a:r>
            <a:r>
              <a:rPr lang="sk-SK" sz="1600" baseline="0" noProof="0" dirty="0">
                <a:solidFill>
                  <a:sysClr val="windowText" lastClr="000000"/>
                </a:solidFill>
                <a:latin typeface="Calibri"/>
              </a:rPr>
              <a:t> </a:t>
            </a:r>
            <a:endParaRPr kumimoji="0" lang="sk-SK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sk-SK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indent="0">
              <a:buNone/>
              <a:defRPr/>
            </a:pPr>
            <a:r>
              <a:rPr lang="sk-SK" sz="1800" b="1" dirty="0">
                <a:solidFill>
                  <a:schemeClr val="accent6"/>
                </a:solidFill>
              </a:rPr>
              <a:t>Ukazovatele výkonnostného rámca pre PO 1</a:t>
            </a:r>
          </a:p>
          <a:p>
            <a:pPr lvl="0">
              <a:buFont typeface="Wingdings" panose="05000000000000000000" pitchFamily="2" charset="2"/>
              <a:buChar char="ü"/>
              <a:defRPr/>
            </a:pPr>
            <a:r>
              <a:rPr lang="sk-SK" sz="1600" dirty="0">
                <a:solidFill>
                  <a:sysClr val="windowText" lastClr="000000"/>
                </a:solidFill>
              </a:rPr>
              <a:t>Zvýšená kapacita pre triedenie komunálnych odpadov (t/rok)		</a:t>
            </a:r>
            <a:r>
              <a:rPr lang="sk-SK" sz="1600" b="1" dirty="0">
                <a:solidFill>
                  <a:schemeClr val="accent6"/>
                </a:solidFill>
              </a:rPr>
              <a:t>230 %</a:t>
            </a:r>
          </a:p>
          <a:p>
            <a:pPr lvl="0">
              <a:buFont typeface="Wingdings" panose="05000000000000000000" pitchFamily="2" charset="2"/>
              <a:buChar char="ü"/>
              <a:defRPr/>
            </a:pPr>
            <a:r>
              <a:rPr lang="sk-SK" sz="1600" dirty="0">
                <a:solidFill>
                  <a:sysClr val="windowText" lastClr="000000"/>
                </a:solidFill>
              </a:rPr>
              <a:t>Zvýšená kapacita pre zhodnocovanie odpadov (t/rok)		</a:t>
            </a:r>
            <a:r>
              <a:rPr lang="sk-SK" sz="1600" b="1" dirty="0">
                <a:solidFill>
                  <a:schemeClr val="accent6"/>
                </a:solidFill>
              </a:rPr>
              <a:t>137 %</a:t>
            </a:r>
          </a:p>
          <a:p>
            <a:pPr lvl="0">
              <a:buFont typeface="Wingdings" panose="05000000000000000000" pitchFamily="2" charset="2"/>
              <a:buChar char="ü"/>
              <a:defRPr/>
            </a:pPr>
            <a:r>
              <a:rPr lang="sk-SK" sz="1600" dirty="0">
                <a:solidFill>
                  <a:sysClr val="windowText" lastClr="000000"/>
                </a:solidFill>
              </a:rPr>
              <a:t>Zvýšený počet obyvateľov so zlepšeným čistením komunálnych </a:t>
            </a:r>
            <a:br>
              <a:rPr lang="sk-SK" sz="1600" dirty="0">
                <a:solidFill>
                  <a:sysClr val="windowText" lastClr="000000"/>
                </a:solidFill>
              </a:rPr>
            </a:br>
            <a:r>
              <a:rPr lang="sk-SK" sz="1600" dirty="0">
                <a:solidFill>
                  <a:sysClr val="windowText" lastClr="000000"/>
                </a:solidFill>
              </a:rPr>
              <a:t>odpadových vôd (EO, KIK – ukončené aktivity)			</a:t>
            </a:r>
            <a:r>
              <a:rPr lang="sk-SK" sz="1600" b="1" dirty="0">
                <a:solidFill>
                  <a:schemeClr val="accent6"/>
                </a:solidFill>
              </a:rPr>
              <a:t>617 %</a:t>
            </a:r>
          </a:p>
          <a:p>
            <a:pPr lvl="0">
              <a:buFont typeface="Wingdings" panose="05000000000000000000" pitchFamily="2" charset="2"/>
              <a:buChar char="ü"/>
              <a:defRPr/>
            </a:pPr>
            <a:r>
              <a:rPr lang="sk-SK" sz="1600" dirty="0">
                <a:solidFill>
                  <a:sysClr val="windowText" lastClr="000000"/>
                </a:solidFill>
              </a:rPr>
              <a:t>Celková plocha (povrch) rekultivovanej pôdy (ha, KIK – ukončené VO) 	</a:t>
            </a:r>
            <a:r>
              <a:rPr lang="sk-SK" sz="1600" b="1" dirty="0">
                <a:solidFill>
                  <a:schemeClr val="accent6"/>
                </a:solidFill>
              </a:rPr>
              <a:t>103 %</a:t>
            </a:r>
          </a:p>
          <a:p>
            <a:pPr marL="0" lvl="0" indent="0">
              <a:buNone/>
              <a:defRPr/>
            </a:pPr>
            <a:endParaRPr lang="sk-SK" sz="1400" dirty="0">
              <a:solidFill>
                <a:sysClr val="windowText" lastClr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97956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theme/theme1.xml><?xml version="1.0" encoding="utf-8"?>
<a:theme xmlns:a="http://schemas.openxmlformats.org/drawingml/2006/main" name="Motív Office">
  <a:themeElements>
    <a:clrScheme name="Motí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ív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í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5173</TotalTime>
  <Words>249</Words>
  <Application>Microsoft Office PowerPoint</Application>
  <PresentationFormat>Prezentácia na obrazovke (4:3)</PresentationFormat>
  <Paragraphs>80</Paragraphs>
  <Slides>10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5" baseType="lpstr">
      <vt:lpstr>Arial</vt:lpstr>
      <vt:lpstr>Calibri</vt:lpstr>
      <vt:lpstr>Myriad Pro</vt:lpstr>
      <vt:lpstr>Wingdings</vt:lpstr>
      <vt:lpstr>Motív Office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Dranačka Ivan</dc:creator>
  <cp:lastModifiedBy>L110u</cp:lastModifiedBy>
  <cp:revision>412</cp:revision>
  <cp:lastPrinted>2017-01-23T18:33:45Z</cp:lastPrinted>
  <dcterms:created xsi:type="dcterms:W3CDTF">2016-11-04T09:30:49Z</dcterms:created>
  <dcterms:modified xsi:type="dcterms:W3CDTF">2018-11-30T08:10:56Z</dcterms:modified>
</cp:coreProperties>
</file>