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9" r:id="rId4"/>
    <p:sldId id="261" r:id="rId5"/>
  </p:sldIdLst>
  <p:sldSz cx="9144000" cy="6858000" type="screen4x3"/>
  <p:notesSz cx="6724650" cy="987425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55B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63061" autoAdjust="0"/>
  </p:normalViewPr>
  <p:slideViewPr>
    <p:cSldViewPr snapToGrid="0">
      <p:cViewPr varScale="1">
        <p:scale>
          <a:sx n="73" d="100"/>
          <a:sy n="73" d="100"/>
        </p:scale>
        <p:origin x="26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99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7BEDB-97B9-41C8-856C-FADE51A5C186}" type="datetimeFigureOut">
              <a:rPr lang="sk-SK" smtClean="0"/>
              <a:pPr/>
              <a:t>25. 5. 2018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09079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DF8AA-CDB8-4208-8219-7369B1F2947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3763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8E061-749C-456F-B9C5-DC3B0F3283DD}" type="datetimeFigureOut">
              <a:rPr lang="sk-SK" smtClean="0"/>
              <a:t>25. 5. 2018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3100" y="4751388"/>
            <a:ext cx="5378450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3909D-69CC-4A62-9683-E840E2318B7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9599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7785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77047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>
                <a:solidFill>
                  <a:prstClr val="black"/>
                </a:solidFill>
              </a:rPr>
              <a:pPr/>
              <a:t>3</a:t>
            </a:fld>
            <a:endParaRPr lang="sk-SK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695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07" y="1730828"/>
            <a:ext cx="7772400" cy="1608365"/>
          </a:xfrm>
        </p:spPr>
        <p:txBody>
          <a:bodyPr anchor="b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31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65" y="1921612"/>
            <a:ext cx="7886700" cy="1325563"/>
          </a:xfrm>
        </p:spPr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06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30679" y="2191034"/>
            <a:ext cx="78867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ĎAKUJEME ZA POZORNOSŤ!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620485" y="4338824"/>
            <a:ext cx="2441123" cy="6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sk-SK" sz="1400" dirty="0" smtClean="0">
                <a:solidFill>
                  <a:schemeClr val="tx1"/>
                </a:solidFill>
              </a:rPr>
              <a:t>Meno Priezvisko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5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5219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OPERAČNÝ PROGRAM</a:t>
            </a:r>
            <a:br>
              <a:rPr lang="sk-SK" dirty="0" smtClean="0"/>
            </a:br>
            <a:r>
              <a:rPr lang="sk-SK" dirty="0" smtClean="0"/>
              <a:t>KVALITA ŽIVOTNÉHO PROSTREDIA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510642"/>
            <a:ext cx="7886700" cy="22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PREZENTÁCIE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r>
              <a:rPr lang="sk-SK" dirty="0" smtClean="0"/>
              <a:t>DEŇ – MESIAC - ROK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44687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5B848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 baseline="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zp.sk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745525" y="2870989"/>
            <a:ext cx="7644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KOMISIA MONITOROVACIEHO VÝBORU K FINANČNÝM NÁSTROJOM</a:t>
            </a:r>
            <a:endParaRPr lang="sk-SK" sz="3000" b="1" dirty="0">
              <a:solidFill>
                <a:srgbClr val="55B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5951837" y="5109971"/>
            <a:ext cx="332808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5</a:t>
            </a: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. 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zasadnutie MV OP KŽP</a:t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29. mája 2018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Bratislava</a:t>
            </a:r>
            <a:endParaRPr lang="sk-SK" sz="1600" dirty="0">
              <a:solidFill>
                <a:prstClr val="black"/>
              </a:solidFill>
            </a:endParaRPr>
          </a:p>
          <a:p>
            <a:pPr algn="ctr"/>
            <a:endParaRPr lang="sk-SK" sz="5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0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539552" y="1043406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sk-SK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Návrh Štatútu Komisie monitorovacieho výboru k finančným nástrojom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1763486"/>
            <a:ext cx="8229600" cy="5852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ÚČEL</a:t>
            </a:r>
            <a:r>
              <a:rPr kumimoji="0" lang="sk-SK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ZRIADENIA KOMISIE: Zabezpečenie pokroku v implementácii finančných nástrojov v súlade s čl. 2 ods. 2 písm. h) Štatútu Monitorovacieho výboru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sk-SK" sz="1800" baseline="0" dirty="0">
              <a:solidFill>
                <a:sysClr val="windowText" lastClr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PÔSOBNOSŤ</a:t>
            </a:r>
            <a:r>
              <a:rPr kumimoji="0" lang="sk-SK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KOMISIE –  monitorovanie procesu implementácie fin. nástrojov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                                          spolufinancovaných z OP KŽP v rámci Slovak </a:t>
            </a:r>
            <a:r>
              <a:rPr lang="sk-SK" sz="1800" dirty="0" err="1" smtClean="0">
                <a:solidFill>
                  <a:sysClr val="windowText" lastClr="000000"/>
                </a:solidFill>
              </a:rPr>
              <a:t>Investment</a:t>
            </a:r>
            <a:r>
              <a:rPr lang="sk-SK" sz="1800" dirty="0" smtClean="0">
                <a:solidFill>
                  <a:sysClr val="windowText" lastClr="000000"/>
                </a:solidFill>
              </a:rPr>
              <a:t> </a:t>
            </a:r>
            <a:endParaRPr lang="sk-SK" sz="1800" dirty="0">
              <a:solidFill>
                <a:sysClr val="windowText" lastClr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                                 Holding, </a:t>
            </a:r>
            <a:r>
              <a:rPr kumimoji="0" lang="sk-SK" sz="1800" b="0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a.s</a:t>
            </a:r>
            <a:r>
              <a:rPr kumimoji="0" lang="sk-SK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.,</a:t>
            </a:r>
          </a:p>
          <a:p>
            <a:pPr marL="0" lvl="0" indent="0">
              <a:buNone/>
              <a:defRPr/>
            </a:pPr>
            <a:r>
              <a:rPr lang="sk-SK" sz="1800" baseline="0" dirty="0">
                <a:solidFill>
                  <a:sysClr val="windowText" lastClr="000000"/>
                </a:solidFill>
              </a:rPr>
              <a:t> </a:t>
            </a:r>
            <a:r>
              <a:rPr lang="sk-SK" sz="1800" dirty="0">
                <a:solidFill>
                  <a:sysClr val="windowText" lastClr="000000"/>
                </a:solidFill>
              </a:rPr>
              <a:t>                          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   –  vyhodnocuje vykonané aktivity v implementácii fin. nástrojov</a:t>
            </a:r>
          </a:p>
          <a:p>
            <a:pPr marL="0" lvl="0" indent="0">
              <a:buNone/>
              <a:defRPr/>
            </a:pPr>
            <a:r>
              <a:rPr kumimoji="0" lang="sk-SK" sz="18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sk-SK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                                a navrhuje opatrenia na zefektívnenie implementácie,</a:t>
            </a:r>
          </a:p>
          <a:p>
            <a:pPr marL="0" lvl="0" indent="0"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                                       –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monitoruje výročnú správu o postupe SZRB </a:t>
            </a:r>
            <a:r>
              <a:rPr lang="sk-SK" sz="1800" dirty="0" err="1" smtClean="0">
                <a:solidFill>
                  <a:sysClr val="windowText" lastClr="000000"/>
                </a:solidFill>
              </a:rPr>
              <a:t>Asset</a:t>
            </a:r>
            <a:r>
              <a:rPr lang="sk-SK" sz="1800" dirty="0" smtClean="0">
                <a:solidFill>
                  <a:sysClr val="windowText" lastClr="000000"/>
                </a:solidFill>
              </a:rPr>
              <a:t> </a:t>
            </a:r>
          </a:p>
          <a:p>
            <a:pPr marL="0" lvl="0" indent="0">
              <a:buNone/>
              <a:defRPr/>
            </a:pPr>
            <a:r>
              <a:rPr kumimoji="0" lang="sk-SK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sk-SK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Management, </a:t>
            </a:r>
            <a:r>
              <a:rPr kumimoji="0" lang="sk-SK" sz="1800" b="0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a.s</a:t>
            </a:r>
            <a:r>
              <a:rPr kumimoji="0" lang="sk-SK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., ktorá obsahuje podrobnú analýzu činnosti</a:t>
            </a:r>
          </a:p>
          <a:p>
            <a:pPr marL="0" lvl="0" indent="0"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                                          správy SIH a analýzu postupu implementácie Investičnej </a:t>
            </a:r>
          </a:p>
          <a:p>
            <a:pPr marL="0" lvl="0" indent="0">
              <a:buNone/>
              <a:defRPr/>
            </a:pPr>
            <a:r>
              <a:rPr kumimoji="0" lang="sk-SK" sz="18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sk-SK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                                stratégie,</a:t>
            </a:r>
          </a:p>
          <a:p>
            <a:pPr marL="0" lvl="0" indent="0">
              <a:buNone/>
              <a:defRPr/>
            </a:pPr>
            <a:r>
              <a:rPr lang="sk-SK" sz="1800" baseline="0" dirty="0">
                <a:solidFill>
                  <a:sysClr val="windowText" lastClr="000000"/>
                </a:solidFill>
              </a:rPr>
              <a:t>	</a:t>
            </a:r>
            <a:r>
              <a:rPr lang="sk-SK" sz="1800" dirty="0">
                <a:solidFill>
                  <a:sysClr val="windowText" lastClr="000000"/>
                </a:solidFill>
              </a:rPr>
              <a:t>	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–  konzultuje a navrhuje zmeny Investičnej stratégie v prípade 		        zmien OP KŽP.</a:t>
            </a:r>
            <a:r>
              <a:rPr lang="sk-SK" sz="1800" dirty="0">
                <a:solidFill>
                  <a:sysClr val="windowText" lastClr="000000"/>
                </a:solidFill>
              </a:rPr>
              <a:t>	</a:t>
            </a:r>
            <a:endParaRPr kumimoji="0" lang="sk-SK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59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539552" y="1043406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sk-SK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Návrh Štatútu Komisie monitorovacieho výboru k finančným nástrojom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1763486"/>
            <a:ext cx="8229600" cy="5852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sk-SK" sz="1800" dirty="0" smtClean="0">
                <a:solidFill>
                  <a:sysClr val="windowText" lastClr="000000"/>
                </a:solidFill>
              </a:rPr>
              <a:t>ČLENOVIA KOMISIE – 13 členov vrátane predsedu</a:t>
            </a:r>
          </a:p>
          <a:p>
            <a:pPr marL="0" indent="0"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                          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– MŽP SR, SEPP 2 členovia</a:t>
            </a:r>
          </a:p>
          <a:p>
            <a:pPr marL="0" indent="0"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                          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– MF SR, odbor fin. nástrojov a </a:t>
            </a:r>
            <a:r>
              <a:rPr lang="sk-SK" sz="1800" dirty="0" err="1" smtClean="0">
                <a:solidFill>
                  <a:sysClr val="windowText" lastClr="000000"/>
                </a:solidFill>
              </a:rPr>
              <a:t>medz</a:t>
            </a:r>
            <a:r>
              <a:rPr lang="sk-SK" sz="1800" dirty="0" smtClean="0">
                <a:solidFill>
                  <a:sysClr val="windowText" lastClr="000000"/>
                </a:solidFill>
              </a:rPr>
              <a:t>. Inštitúcií 1 člen</a:t>
            </a:r>
          </a:p>
          <a:p>
            <a:pPr marL="0" indent="0"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                          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– ÚPPVII 1 člen</a:t>
            </a:r>
          </a:p>
          <a:p>
            <a:pPr marL="0" indent="0"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                          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– SZRB </a:t>
            </a:r>
            <a:r>
              <a:rPr lang="sk-SK" sz="1800" dirty="0" err="1" smtClean="0">
                <a:solidFill>
                  <a:sysClr val="windowText" lastClr="000000"/>
                </a:solidFill>
              </a:rPr>
              <a:t>Asset</a:t>
            </a:r>
            <a:r>
              <a:rPr lang="sk-SK" sz="1800" dirty="0" smtClean="0">
                <a:solidFill>
                  <a:sysClr val="windowText" lastClr="000000"/>
                </a:solidFill>
              </a:rPr>
              <a:t> Management, </a:t>
            </a:r>
            <a:r>
              <a:rPr lang="sk-SK" sz="1800" dirty="0" err="1" smtClean="0">
                <a:solidFill>
                  <a:sysClr val="windowText" lastClr="000000"/>
                </a:solidFill>
              </a:rPr>
              <a:t>a.s</a:t>
            </a:r>
            <a:r>
              <a:rPr lang="sk-SK" sz="1800" dirty="0" smtClean="0">
                <a:solidFill>
                  <a:sysClr val="windowText" lastClr="000000"/>
                </a:solidFill>
              </a:rPr>
              <a:t>. 3 členovia</a:t>
            </a:r>
          </a:p>
          <a:p>
            <a:pPr marL="0" indent="0"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                          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– SIEA 1 člen</a:t>
            </a:r>
          </a:p>
          <a:p>
            <a:pPr marL="0" indent="0"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                          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– SAŽP 1 člen</a:t>
            </a:r>
          </a:p>
          <a:p>
            <a:pPr marL="0" indent="0"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                          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– Asociácia priemyselnej ekológie na Slovensku 1 člen</a:t>
            </a:r>
          </a:p>
          <a:p>
            <a:pPr marL="0" indent="0"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                          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– Slovenský zväz výrobcov tepla 1 člen</a:t>
            </a:r>
          </a:p>
          <a:p>
            <a:pPr marL="0" indent="0"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                          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– Združenie podnikateľov Slovenska 1 člen</a:t>
            </a:r>
          </a:p>
          <a:p>
            <a:pPr marL="0" indent="0"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                          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– Priatelia Zeme – CEPA 1 člen</a:t>
            </a:r>
          </a:p>
          <a:p>
            <a:pPr marL="0" indent="0">
              <a:buNone/>
              <a:defRPr/>
            </a:pPr>
            <a:endParaRPr lang="sk-SK" sz="1800" dirty="0" smtClean="0">
              <a:solidFill>
                <a:sysClr val="windowText" lastClr="000000"/>
              </a:solidFill>
            </a:endParaRPr>
          </a:p>
          <a:p>
            <a:pPr marL="0" indent="0">
              <a:buNone/>
              <a:defRPr/>
            </a:pPr>
            <a:r>
              <a:rPr lang="sk-SK" sz="1800" dirty="0" smtClean="0">
                <a:solidFill>
                  <a:sysClr val="windowText" lastClr="000000"/>
                </a:solidFill>
              </a:rPr>
              <a:t>PREDSEDA KOMISIE – Generálny riaditeľ sekcie environmentálnych programov </a:t>
            </a:r>
          </a:p>
          <a:p>
            <a:pPr marL="0" indent="0"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                           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   a projektov</a:t>
            </a:r>
          </a:p>
          <a:p>
            <a:pPr marL="0" indent="0">
              <a:buFont typeface="Arial" pitchFamily="34" charset="0"/>
              <a:buNone/>
              <a:defRPr/>
            </a:pPr>
            <a:endParaRPr lang="sk-SK" sz="1800" dirty="0">
              <a:solidFill>
                <a:sysClr val="windowText" lastClr="00000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sk-SK" sz="1800" dirty="0" smtClean="0">
              <a:solidFill>
                <a:sysClr val="windowText" lastClr="00000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sk-SK" sz="18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00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1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3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ĎAKUJEM ZA POZORNOSŤ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MINISTERSTVO ŽIVOTNÉHO PROSTREDIA SR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Nám. Ľ. Štúra 1,  812 35 Bratislava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Pracovisko: Karloveská 2, 841 04 Bratislava	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2"/>
              </a:rPr>
              <a:t>www.minzp.sk , www.op-kzp.sk</a:t>
            </a:r>
            <a:r>
              <a:rPr kumimoji="0" lang="sk-SK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sk-SK" sz="17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22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2925</TotalTime>
  <Words>230</Words>
  <Application>Microsoft Office PowerPoint</Application>
  <PresentationFormat>Prezentácia na obrazovke (4:3)</PresentationFormat>
  <Paragraphs>47</Paragraphs>
  <Slides>4</Slides>
  <Notes>3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4</vt:i4>
      </vt:variant>
    </vt:vector>
  </HeadingPairs>
  <TitlesOfParts>
    <vt:vector size="8" baseType="lpstr">
      <vt:lpstr>Arial</vt:lpstr>
      <vt:lpstr>Calibri</vt:lpstr>
      <vt:lpstr>Myriad Pro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Dranačka Ivan</dc:creator>
  <cp:lastModifiedBy>Keliar Miroslav</cp:lastModifiedBy>
  <cp:revision>270</cp:revision>
  <cp:lastPrinted>2017-01-23T18:33:45Z</cp:lastPrinted>
  <dcterms:created xsi:type="dcterms:W3CDTF">2016-11-04T09:30:49Z</dcterms:created>
  <dcterms:modified xsi:type="dcterms:W3CDTF">2018-05-25T12:24:54Z</dcterms:modified>
</cp:coreProperties>
</file>