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9" r:id="rId4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63061" autoAdjust="0"/>
  </p:normalViewPr>
  <p:slideViewPr>
    <p:cSldViewPr snapToGrid="0">
      <p:cViewPr varScale="1">
        <p:scale>
          <a:sx n="73" d="100"/>
          <a:sy n="73" d="100"/>
        </p:scale>
        <p:origin x="267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23. 5. 2018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23. 5. 2018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ZOZNAM NÁRODNÝCH PROJEKTOV 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KŽP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43406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Návrh </a:t>
            </a:r>
            <a:r>
              <a:rPr lang="sk-SK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aktualizovaného zoznamu národných projektov predložený na schválenie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1763486"/>
            <a:ext cx="8229600" cy="5852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sk-SK" sz="1800" dirty="0" smtClean="0"/>
              <a:t>Zlepšovanie </a:t>
            </a:r>
            <a:r>
              <a:rPr lang="sk-SK" sz="1800" dirty="0"/>
              <a:t>informovanosti a poskytovanie poradenstva v oblasti zlepšovania kvality životného prostredia na Slovensku; </a:t>
            </a:r>
          </a:p>
          <a:p>
            <a:pPr lvl="0" algn="just"/>
            <a:r>
              <a:rPr lang="sk-SK" sz="1800" dirty="0"/>
              <a:t>Žiť energiou; </a:t>
            </a:r>
          </a:p>
          <a:p>
            <a:pPr lvl="0" algn="just"/>
            <a:r>
              <a:rPr lang="sk-SK" sz="1800" b="1" dirty="0">
                <a:solidFill>
                  <a:srgbClr val="00B050"/>
                </a:solidFill>
              </a:rPr>
              <a:t>Odborne o </a:t>
            </a:r>
            <a:r>
              <a:rPr lang="sk-SK" sz="1800" b="1" dirty="0" smtClean="0">
                <a:solidFill>
                  <a:srgbClr val="00B050"/>
                </a:solidFill>
              </a:rPr>
              <a:t>energii – aktualizovaný zámer NP; </a:t>
            </a:r>
            <a:endParaRPr lang="sk-SK" sz="1800" b="1" dirty="0">
              <a:solidFill>
                <a:srgbClr val="00B050"/>
              </a:solidFill>
            </a:endParaRPr>
          </a:p>
          <a:p>
            <a:pPr lvl="0" algn="just"/>
            <a:r>
              <a:rPr lang="sk-SK" sz="1800" dirty="0"/>
              <a:t>Rozšírenie monitorovania energetickej efektívnosti; </a:t>
            </a:r>
          </a:p>
          <a:p>
            <a:pPr lvl="0" algn="just"/>
            <a:r>
              <a:rPr lang="sk-SK" sz="1800" dirty="0"/>
              <a:t>Zelená domácnostiam;</a:t>
            </a:r>
          </a:p>
          <a:p>
            <a:pPr lvl="0" algn="just"/>
            <a:r>
              <a:rPr lang="sk-SK" sz="1800" dirty="0"/>
              <a:t>Obnova biodiverzity a ekosystémov v obciach Slovenska prostredníctvom prvkov zelenej infraštruktúry – Zelené obce Slovenska.</a:t>
            </a:r>
          </a:p>
          <a:p>
            <a:pPr lvl="0" algn="just"/>
            <a:r>
              <a:rPr lang="sk-SK" sz="1800" b="1" i="1" dirty="0">
                <a:solidFill>
                  <a:srgbClr val="00B050"/>
                </a:solidFill>
              </a:rPr>
              <a:t>Zelená domácnostiam </a:t>
            </a:r>
            <a:r>
              <a:rPr lang="sk-SK" sz="1800" b="1" i="1" dirty="0" smtClean="0">
                <a:solidFill>
                  <a:srgbClr val="00B050"/>
                </a:solidFill>
              </a:rPr>
              <a:t>II – nový zámer NP;</a:t>
            </a:r>
            <a:endParaRPr lang="sk-SK" sz="1800" b="1" dirty="0">
              <a:solidFill>
                <a:srgbClr val="00B050"/>
              </a:solidFill>
            </a:endParaRPr>
          </a:p>
          <a:p>
            <a:pPr lvl="0" algn="just"/>
            <a:r>
              <a:rPr lang="sk-SK" sz="1800" b="1" i="1" dirty="0">
                <a:solidFill>
                  <a:srgbClr val="00B050"/>
                </a:solidFill>
              </a:rPr>
              <a:t>Informačný program o nepriaznivých dôsledkoch zmeny klímy a možnostiach proaktívnej adaptácie - Akčný plán na riešenie dôsledkov sucha a nedostatku vody H2ODNOTA JE </a:t>
            </a:r>
            <a:r>
              <a:rPr lang="sk-SK" sz="1800" b="1" i="1" dirty="0" smtClean="0">
                <a:solidFill>
                  <a:srgbClr val="00B050"/>
                </a:solidFill>
              </a:rPr>
              <a:t>VODA – nový zámer NP.</a:t>
            </a:r>
            <a:endParaRPr lang="sk-SK" sz="1800" b="1" dirty="0">
              <a:solidFill>
                <a:srgbClr val="00B05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2858</TotalTime>
  <Words>49</Words>
  <Application>Microsoft Office PowerPoint</Application>
  <PresentationFormat>Prezentácia na obrazovke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7" baseType="lpstr">
      <vt:lpstr>Arial</vt:lpstr>
      <vt:lpstr>Calibri</vt:lpstr>
      <vt:lpstr>Myriad Pro</vt:lpstr>
      <vt:lpstr>Motív Office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Autor</cp:lastModifiedBy>
  <cp:revision>259</cp:revision>
  <cp:lastPrinted>2017-01-23T18:33:45Z</cp:lastPrinted>
  <dcterms:created xsi:type="dcterms:W3CDTF">2016-11-04T09:30:49Z</dcterms:created>
  <dcterms:modified xsi:type="dcterms:W3CDTF">2018-05-23T11:19:28Z</dcterms:modified>
</cp:coreProperties>
</file>